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5" r:id="rId8"/>
    <p:sldId id="264" r:id="rId9"/>
    <p:sldId id="267" r:id="rId10"/>
    <p:sldId id="268" r:id="rId11"/>
    <p:sldId id="269" r:id="rId12"/>
    <p:sldId id="271" r:id="rId13"/>
    <p:sldId id="274" r:id="rId14"/>
    <p:sldId id="273" r:id="rId15"/>
    <p:sldId id="275" r:id="rId16"/>
    <p:sldId id="272" r:id="rId17"/>
    <p:sldId id="276" r:id="rId18"/>
    <p:sldId id="277" r:id="rId19"/>
    <p:sldId id="278" r:id="rId20"/>
    <p:sldId id="279" r:id="rId21"/>
    <p:sldId id="280" r:id="rId22"/>
    <p:sldId id="282" r:id="rId23"/>
    <p:sldId id="296" r:id="rId24"/>
    <p:sldId id="283" r:id="rId25"/>
    <p:sldId id="284" r:id="rId26"/>
    <p:sldId id="285" r:id="rId27"/>
    <p:sldId id="286" r:id="rId28"/>
    <p:sldId id="288" r:id="rId29"/>
    <p:sldId id="289" r:id="rId30"/>
    <p:sldId id="294" r:id="rId31"/>
    <p:sldId id="295" r:id="rId32"/>
    <p:sldId id="297" r:id="rId33"/>
    <p:sldId id="298" r:id="rId34"/>
    <p:sldId id="299" r:id="rId35"/>
    <p:sldId id="300" r:id="rId36"/>
    <p:sldId id="301" r:id="rId37"/>
    <p:sldId id="266" r:id="rId38"/>
    <p:sldId id="263" r:id="rId39"/>
    <p:sldId id="303" r:id="rId40"/>
    <p:sldId id="302" r:id="rId41"/>
    <p:sldId id="270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6ADAA-9588-4FB1-BA76-CF774E8A7874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9D6339-673B-4D3D-9AA6-2CEFC5F5B11D}">
      <dgm:prSet phldrT="[Текст]"/>
      <dgm:spPr/>
      <dgm:t>
        <a:bodyPr/>
        <a:lstStyle/>
        <a:p>
          <a:r>
            <a:rPr lang="en-US" dirty="0" smtClean="0"/>
            <a:t>Education for All (EFA) – </a:t>
          </a:r>
          <a:r>
            <a:rPr lang="uk-UA" dirty="0" err="1" smtClean="0"/>
            <a:t>“освіта</a:t>
          </a:r>
          <a:r>
            <a:rPr lang="uk-UA" dirty="0" smtClean="0"/>
            <a:t> для </a:t>
          </a:r>
          <a:r>
            <a:rPr lang="uk-UA" dirty="0" err="1" smtClean="0"/>
            <a:t>всіх”</a:t>
          </a:r>
          <a:endParaRPr lang="ru-RU" dirty="0"/>
        </a:p>
      </dgm:t>
    </dgm:pt>
    <dgm:pt modelId="{B8C098B3-AF97-4AA4-AAF4-EA7FC745DDF1}" type="parTrans" cxnId="{49B61089-C563-4AE8-9962-68E16578F880}">
      <dgm:prSet/>
      <dgm:spPr/>
      <dgm:t>
        <a:bodyPr/>
        <a:lstStyle/>
        <a:p>
          <a:endParaRPr lang="ru-RU"/>
        </a:p>
      </dgm:t>
    </dgm:pt>
    <dgm:pt modelId="{0A9978C2-A76A-42B3-8D40-9D5BC41293B3}" type="sibTrans" cxnId="{49B61089-C563-4AE8-9962-68E16578F880}">
      <dgm:prSet/>
      <dgm:spPr/>
      <dgm:t>
        <a:bodyPr/>
        <a:lstStyle/>
        <a:p>
          <a:endParaRPr lang="ru-RU"/>
        </a:p>
      </dgm:t>
    </dgm:pt>
    <dgm:pt modelId="{B620B615-F7C6-40F7-9874-4FBA69E700EB}">
      <dgm:prSet phldrT="[Текст]"/>
      <dgm:spPr/>
      <dgm:t>
        <a:bodyPr/>
        <a:lstStyle/>
        <a:p>
          <a:r>
            <a:rPr lang="en-US" dirty="0" err="1" smtClean="0"/>
            <a:t>Lafelong</a:t>
          </a:r>
          <a:r>
            <a:rPr lang="en-US" dirty="0" smtClean="0"/>
            <a:t> learning (LLL) –</a:t>
          </a:r>
          <a:r>
            <a:rPr lang="uk-UA" dirty="0" smtClean="0"/>
            <a:t> </a:t>
          </a:r>
          <a:r>
            <a:rPr lang="uk-UA" dirty="0" err="1" smtClean="0"/>
            <a:t>“освіта</a:t>
          </a:r>
          <a:r>
            <a:rPr lang="uk-UA" dirty="0" smtClean="0"/>
            <a:t> </a:t>
          </a:r>
          <a:r>
            <a:rPr lang="uk-UA" dirty="0" err="1" smtClean="0"/>
            <a:t>протігом</a:t>
          </a:r>
          <a:r>
            <a:rPr lang="uk-UA" dirty="0" smtClean="0"/>
            <a:t> </a:t>
          </a:r>
          <a:r>
            <a:rPr lang="uk-UA" dirty="0" err="1" smtClean="0"/>
            <a:t>життя”</a:t>
          </a:r>
          <a:r>
            <a:rPr lang="en-US" dirty="0" smtClean="0"/>
            <a:t> </a:t>
          </a:r>
          <a:endParaRPr lang="ru-RU" dirty="0"/>
        </a:p>
      </dgm:t>
    </dgm:pt>
    <dgm:pt modelId="{9A587573-6605-4FB8-A66D-27B7E66AD663}" type="parTrans" cxnId="{90D2E1C9-BB70-4CB3-9A8A-21506404D2B2}">
      <dgm:prSet/>
      <dgm:spPr/>
      <dgm:t>
        <a:bodyPr/>
        <a:lstStyle/>
        <a:p>
          <a:endParaRPr lang="ru-RU"/>
        </a:p>
      </dgm:t>
    </dgm:pt>
    <dgm:pt modelId="{90DC0447-DF75-41F5-912F-C2EFA0D01595}" type="sibTrans" cxnId="{90D2E1C9-BB70-4CB3-9A8A-21506404D2B2}">
      <dgm:prSet/>
      <dgm:spPr/>
      <dgm:t>
        <a:bodyPr/>
        <a:lstStyle/>
        <a:p>
          <a:endParaRPr lang="ru-RU"/>
        </a:p>
      </dgm:t>
    </dgm:pt>
    <dgm:pt modelId="{644DFEEE-5D37-42C3-9BF2-1281A8BF2A98}" type="pres">
      <dgm:prSet presAssocID="{F8F6ADAA-9588-4FB1-BA76-CF774E8A78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29A2B-9BD4-4D7D-84C4-23CAC41FE210}" type="pres">
      <dgm:prSet presAssocID="{DD9D6339-673B-4D3D-9AA6-2CEFC5F5B11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9BD84-3933-4DA2-8A4B-9F63D6B3A0BB}" type="pres">
      <dgm:prSet presAssocID="{B620B615-F7C6-40F7-9874-4FBA69E700E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B61089-C563-4AE8-9962-68E16578F880}" srcId="{F8F6ADAA-9588-4FB1-BA76-CF774E8A7874}" destId="{DD9D6339-673B-4D3D-9AA6-2CEFC5F5B11D}" srcOrd="0" destOrd="0" parTransId="{B8C098B3-AF97-4AA4-AAF4-EA7FC745DDF1}" sibTransId="{0A9978C2-A76A-42B3-8D40-9D5BC41293B3}"/>
    <dgm:cxn modelId="{4132D537-8B03-4837-A1C5-F9A34C70E9FC}" type="presOf" srcId="{B620B615-F7C6-40F7-9874-4FBA69E700EB}" destId="{8349BD84-3933-4DA2-8A4B-9F63D6B3A0BB}" srcOrd="0" destOrd="0" presId="urn:microsoft.com/office/officeart/2005/8/layout/arrow5"/>
    <dgm:cxn modelId="{E81E7F07-A1B4-4809-A184-CDF83832373E}" type="presOf" srcId="{DD9D6339-673B-4D3D-9AA6-2CEFC5F5B11D}" destId="{2F329A2B-9BD4-4D7D-84C4-23CAC41FE210}" srcOrd="0" destOrd="0" presId="urn:microsoft.com/office/officeart/2005/8/layout/arrow5"/>
    <dgm:cxn modelId="{90D2E1C9-BB70-4CB3-9A8A-21506404D2B2}" srcId="{F8F6ADAA-9588-4FB1-BA76-CF774E8A7874}" destId="{B620B615-F7C6-40F7-9874-4FBA69E700EB}" srcOrd="1" destOrd="0" parTransId="{9A587573-6605-4FB8-A66D-27B7E66AD663}" sibTransId="{90DC0447-DF75-41F5-912F-C2EFA0D01595}"/>
    <dgm:cxn modelId="{116460EE-7EC1-4151-A60F-D70E85FD4C6F}" type="presOf" srcId="{F8F6ADAA-9588-4FB1-BA76-CF774E8A7874}" destId="{644DFEEE-5D37-42C3-9BF2-1281A8BF2A98}" srcOrd="0" destOrd="0" presId="urn:microsoft.com/office/officeart/2005/8/layout/arrow5"/>
    <dgm:cxn modelId="{5C0EEC98-CCDA-4039-85D7-F5B69A46D64D}" type="presParOf" srcId="{644DFEEE-5D37-42C3-9BF2-1281A8BF2A98}" destId="{2F329A2B-9BD4-4D7D-84C4-23CAC41FE210}" srcOrd="0" destOrd="0" presId="urn:microsoft.com/office/officeart/2005/8/layout/arrow5"/>
    <dgm:cxn modelId="{22022AFA-B7A5-49B2-A671-17024110B8DA}" type="presParOf" srcId="{644DFEEE-5D37-42C3-9BF2-1281A8BF2A98}" destId="{8349BD84-3933-4DA2-8A4B-9F63D6B3A0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B123AB-04C5-44A6-92F6-90C2B03E5752}" type="doc">
      <dgm:prSet loTypeId="urn:microsoft.com/office/officeart/2005/8/layout/target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F1C1079-3C23-4A16-8CB0-FD6BBF227AE5}">
      <dgm:prSet phldrT="[Текст]"/>
      <dgm:spPr/>
      <dgm:t>
        <a:bodyPr/>
        <a:lstStyle/>
        <a:p>
          <a:pPr algn="ctr"/>
          <a:r>
            <a:rPr lang="uk-UA" dirty="0" smtClean="0"/>
            <a:t>Рівень 1. Кафедра (наукова лабораторія)</a:t>
          </a:r>
          <a:endParaRPr lang="ru-RU" dirty="0"/>
        </a:p>
      </dgm:t>
    </dgm:pt>
    <dgm:pt modelId="{C93A409A-1C17-405F-9579-044CD51ACB00}" type="parTrans" cxnId="{BDE385CB-DFE0-4C78-BDF9-A0FA1B7856C3}">
      <dgm:prSet/>
      <dgm:spPr/>
      <dgm:t>
        <a:bodyPr/>
        <a:lstStyle/>
        <a:p>
          <a:endParaRPr lang="ru-RU"/>
        </a:p>
      </dgm:t>
    </dgm:pt>
    <dgm:pt modelId="{62B93B8B-9351-4357-995F-F152B68CAB99}" type="sibTrans" cxnId="{BDE385CB-DFE0-4C78-BDF9-A0FA1B7856C3}">
      <dgm:prSet/>
      <dgm:spPr/>
      <dgm:t>
        <a:bodyPr/>
        <a:lstStyle/>
        <a:p>
          <a:endParaRPr lang="ru-RU"/>
        </a:p>
      </dgm:t>
    </dgm:pt>
    <dgm:pt modelId="{EFF5B1E8-B776-4206-B2EA-87D503E6A2A5}">
      <dgm:prSet phldrT="[Текст]"/>
      <dgm:spPr/>
      <dgm:t>
        <a:bodyPr/>
        <a:lstStyle/>
        <a:p>
          <a:pPr algn="ctr"/>
          <a:r>
            <a:rPr lang="uk-UA" dirty="0" smtClean="0"/>
            <a:t>Рівень 2. Факультет (Інститут)</a:t>
          </a:r>
          <a:endParaRPr lang="ru-RU" dirty="0"/>
        </a:p>
      </dgm:t>
    </dgm:pt>
    <dgm:pt modelId="{38B4E004-D690-4EC5-B932-37E008FD2FB1}" type="parTrans" cxnId="{450AB1FD-E610-4ED2-8BCF-A9B5B8F1A9A7}">
      <dgm:prSet/>
      <dgm:spPr/>
      <dgm:t>
        <a:bodyPr/>
        <a:lstStyle/>
        <a:p>
          <a:endParaRPr lang="ru-RU"/>
        </a:p>
      </dgm:t>
    </dgm:pt>
    <dgm:pt modelId="{D7DAD35A-7853-48A9-823B-C26257CA7FB7}" type="sibTrans" cxnId="{450AB1FD-E610-4ED2-8BCF-A9B5B8F1A9A7}">
      <dgm:prSet/>
      <dgm:spPr/>
      <dgm:t>
        <a:bodyPr/>
        <a:lstStyle/>
        <a:p>
          <a:endParaRPr lang="ru-RU"/>
        </a:p>
      </dgm:t>
    </dgm:pt>
    <dgm:pt modelId="{5B10307E-A536-482B-8CD1-E803AD609DDC}">
      <dgm:prSet phldrT="[Текст]"/>
      <dgm:spPr/>
      <dgm:t>
        <a:bodyPr/>
        <a:lstStyle/>
        <a:p>
          <a:pPr algn="ctr"/>
          <a:r>
            <a:rPr lang="uk-UA" dirty="0" smtClean="0"/>
            <a:t>Рівень 3. Університет</a:t>
          </a:r>
          <a:endParaRPr lang="ru-RU" dirty="0"/>
        </a:p>
      </dgm:t>
    </dgm:pt>
    <dgm:pt modelId="{B52133B1-8F5C-4280-900F-562250061774}" type="parTrans" cxnId="{86B30500-0164-46B4-927E-FE7BABE0F893}">
      <dgm:prSet/>
      <dgm:spPr/>
      <dgm:t>
        <a:bodyPr/>
        <a:lstStyle/>
        <a:p>
          <a:endParaRPr lang="ru-RU"/>
        </a:p>
      </dgm:t>
    </dgm:pt>
    <dgm:pt modelId="{70734693-6535-4EDC-96CA-5146161BAA2F}" type="sibTrans" cxnId="{86B30500-0164-46B4-927E-FE7BABE0F893}">
      <dgm:prSet/>
      <dgm:spPr/>
      <dgm:t>
        <a:bodyPr/>
        <a:lstStyle/>
        <a:p>
          <a:endParaRPr lang="ru-RU"/>
        </a:p>
      </dgm:t>
    </dgm:pt>
    <dgm:pt modelId="{9CDE5E34-3677-4BCF-90F5-D073EDBACB44}">
      <dgm:prSet/>
      <dgm:spPr/>
      <dgm:t>
        <a:bodyPr/>
        <a:lstStyle/>
        <a:p>
          <a:pPr algn="ctr"/>
          <a:r>
            <a:rPr lang="uk-UA" dirty="0" smtClean="0"/>
            <a:t>Рівень 4. </a:t>
          </a:r>
          <a:r>
            <a:rPr lang="uk-UA" dirty="0" err="1" smtClean="0"/>
            <a:t>Міжорганізаційна</a:t>
          </a:r>
          <a:r>
            <a:rPr lang="uk-UA" dirty="0" smtClean="0"/>
            <a:t> структура</a:t>
          </a:r>
          <a:endParaRPr lang="ru-RU" dirty="0"/>
        </a:p>
      </dgm:t>
    </dgm:pt>
    <dgm:pt modelId="{DECBA32D-16C7-4DDD-ACB6-94CCE9C7B346}" type="parTrans" cxnId="{596539F3-85F9-44F2-8B54-E8314002D1D5}">
      <dgm:prSet/>
      <dgm:spPr/>
      <dgm:t>
        <a:bodyPr/>
        <a:lstStyle/>
        <a:p>
          <a:endParaRPr lang="ru-RU"/>
        </a:p>
      </dgm:t>
    </dgm:pt>
    <dgm:pt modelId="{A9617420-01BA-4BC7-B570-9D0FE6901623}" type="sibTrans" cxnId="{596539F3-85F9-44F2-8B54-E8314002D1D5}">
      <dgm:prSet/>
      <dgm:spPr/>
      <dgm:t>
        <a:bodyPr/>
        <a:lstStyle/>
        <a:p>
          <a:endParaRPr lang="ru-RU"/>
        </a:p>
      </dgm:t>
    </dgm:pt>
    <dgm:pt modelId="{843C7885-324B-4F98-86D3-845306D41DD5}" type="pres">
      <dgm:prSet presAssocID="{9AB123AB-04C5-44A6-92F6-90C2B03E575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AD5B31-D19A-428F-878E-1C38A91FA40B}" type="pres">
      <dgm:prSet presAssocID="{0F1C1079-3C23-4A16-8CB0-FD6BBF227AE5}" presName="circle1" presStyleLbl="lnNode1" presStyleIdx="0" presStyleCnt="4"/>
      <dgm:spPr/>
    </dgm:pt>
    <dgm:pt modelId="{9429336B-80A0-4F7F-A3B4-11952D0BBC75}" type="pres">
      <dgm:prSet presAssocID="{0F1C1079-3C23-4A16-8CB0-FD6BBF227AE5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95E5D-7206-4139-A398-07A72596F5F6}" type="pres">
      <dgm:prSet presAssocID="{0F1C1079-3C23-4A16-8CB0-FD6BBF227AE5}" presName="line1" presStyleLbl="callout" presStyleIdx="0" presStyleCnt="8"/>
      <dgm:spPr/>
    </dgm:pt>
    <dgm:pt modelId="{5465D249-4E22-40DD-89D5-387F61B685DD}" type="pres">
      <dgm:prSet presAssocID="{0F1C1079-3C23-4A16-8CB0-FD6BBF227AE5}" presName="d1" presStyleLbl="callout" presStyleIdx="1" presStyleCnt="8"/>
      <dgm:spPr/>
    </dgm:pt>
    <dgm:pt modelId="{6AD437B2-6C73-4253-8352-429558937A2A}" type="pres">
      <dgm:prSet presAssocID="{EFF5B1E8-B776-4206-B2EA-87D503E6A2A5}" presName="circle2" presStyleLbl="lnNode1" presStyleIdx="1" presStyleCnt="4"/>
      <dgm:spPr/>
    </dgm:pt>
    <dgm:pt modelId="{EACAD715-6E0D-4176-8AA3-A80B6BE20215}" type="pres">
      <dgm:prSet presAssocID="{EFF5B1E8-B776-4206-B2EA-87D503E6A2A5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7273A-AA62-40AA-B465-7D793A6A28DB}" type="pres">
      <dgm:prSet presAssocID="{EFF5B1E8-B776-4206-B2EA-87D503E6A2A5}" presName="line2" presStyleLbl="callout" presStyleIdx="2" presStyleCnt="8"/>
      <dgm:spPr/>
    </dgm:pt>
    <dgm:pt modelId="{AB6D814B-2071-4D29-B8CC-5EEB0B0F278A}" type="pres">
      <dgm:prSet presAssocID="{EFF5B1E8-B776-4206-B2EA-87D503E6A2A5}" presName="d2" presStyleLbl="callout" presStyleIdx="3" presStyleCnt="8"/>
      <dgm:spPr/>
    </dgm:pt>
    <dgm:pt modelId="{0283947A-B4D1-48FC-986A-AC377FD6678E}" type="pres">
      <dgm:prSet presAssocID="{5B10307E-A536-482B-8CD1-E803AD609DDC}" presName="circle3" presStyleLbl="lnNode1" presStyleIdx="2" presStyleCnt="4"/>
      <dgm:spPr/>
    </dgm:pt>
    <dgm:pt modelId="{4A2ACF6B-365A-4729-A5BA-F3AC23E581CC}" type="pres">
      <dgm:prSet presAssocID="{5B10307E-A536-482B-8CD1-E803AD609DDC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0DA62-8609-452A-8B56-3570EE5E545D}" type="pres">
      <dgm:prSet presAssocID="{5B10307E-A536-482B-8CD1-E803AD609DDC}" presName="line3" presStyleLbl="callout" presStyleIdx="4" presStyleCnt="8"/>
      <dgm:spPr/>
    </dgm:pt>
    <dgm:pt modelId="{21E3BF02-4902-453D-BA51-453D41445F91}" type="pres">
      <dgm:prSet presAssocID="{5B10307E-A536-482B-8CD1-E803AD609DDC}" presName="d3" presStyleLbl="callout" presStyleIdx="5" presStyleCnt="8"/>
      <dgm:spPr/>
    </dgm:pt>
    <dgm:pt modelId="{01EF1495-8A16-47B5-9C4E-F94B22351307}" type="pres">
      <dgm:prSet presAssocID="{9CDE5E34-3677-4BCF-90F5-D073EDBACB44}" presName="circle4" presStyleLbl="lnNode1" presStyleIdx="3" presStyleCnt="4"/>
      <dgm:spPr/>
    </dgm:pt>
    <dgm:pt modelId="{24A3A41F-0D12-4A60-A875-0CCB0F55FCE7}" type="pres">
      <dgm:prSet presAssocID="{9CDE5E34-3677-4BCF-90F5-D073EDBACB44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6A2E8-EA26-460C-A367-11356004868E}" type="pres">
      <dgm:prSet presAssocID="{9CDE5E34-3677-4BCF-90F5-D073EDBACB44}" presName="line4" presStyleLbl="callout" presStyleIdx="6" presStyleCnt="8"/>
      <dgm:spPr/>
    </dgm:pt>
    <dgm:pt modelId="{46BA40D3-E7F4-413E-AB7B-0F5499DD4C96}" type="pres">
      <dgm:prSet presAssocID="{9CDE5E34-3677-4BCF-90F5-D073EDBACB44}" presName="d4" presStyleLbl="callout" presStyleIdx="7" presStyleCnt="8"/>
      <dgm:spPr/>
    </dgm:pt>
  </dgm:ptLst>
  <dgm:cxnLst>
    <dgm:cxn modelId="{450AB1FD-E610-4ED2-8BCF-A9B5B8F1A9A7}" srcId="{9AB123AB-04C5-44A6-92F6-90C2B03E5752}" destId="{EFF5B1E8-B776-4206-B2EA-87D503E6A2A5}" srcOrd="1" destOrd="0" parTransId="{38B4E004-D690-4EC5-B932-37E008FD2FB1}" sibTransId="{D7DAD35A-7853-48A9-823B-C26257CA7FB7}"/>
    <dgm:cxn modelId="{596539F3-85F9-44F2-8B54-E8314002D1D5}" srcId="{9AB123AB-04C5-44A6-92F6-90C2B03E5752}" destId="{9CDE5E34-3677-4BCF-90F5-D073EDBACB44}" srcOrd="3" destOrd="0" parTransId="{DECBA32D-16C7-4DDD-ACB6-94CCE9C7B346}" sibTransId="{A9617420-01BA-4BC7-B570-9D0FE6901623}"/>
    <dgm:cxn modelId="{86B30500-0164-46B4-927E-FE7BABE0F893}" srcId="{9AB123AB-04C5-44A6-92F6-90C2B03E5752}" destId="{5B10307E-A536-482B-8CD1-E803AD609DDC}" srcOrd="2" destOrd="0" parTransId="{B52133B1-8F5C-4280-900F-562250061774}" sibTransId="{70734693-6535-4EDC-96CA-5146161BAA2F}"/>
    <dgm:cxn modelId="{3C1A713E-F47C-445D-AA73-511D7BF47F47}" type="presOf" srcId="{9AB123AB-04C5-44A6-92F6-90C2B03E5752}" destId="{843C7885-324B-4F98-86D3-845306D41DD5}" srcOrd="0" destOrd="0" presId="urn:microsoft.com/office/officeart/2005/8/layout/target1"/>
    <dgm:cxn modelId="{6E0F6402-6FF6-4D62-9174-0BF768638D7C}" type="presOf" srcId="{5B10307E-A536-482B-8CD1-E803AD609DDC}" destId="{4A2ACF6B-365A-4729-A5BA-F3AC23E581CC}" srcOrd="0" destOrd="0" presId="urn:microsoft.com/office/officeart/2005/8/layout/target1"/>
    <dgm:cxn modelId="{D1E1E477-CE49-44B5-B550-51E94B9BFFCB}" type="presOf" srcId="{EFF5B1E8-B776-4206-B2EA-87D503E6A2A5}" destId="{EACAD715-6E0D-4176-8AA3-A80B6BE20215}" srcOrd="0" destOrd="0" presId="urn:microsoft.com/office/officeart/2005/8/layout/target1"/>
    <dgm:cxn modelId="{6C43195F-C020-487C-BB39-527A7640B57C}" type="presOf" srcId="{0F1C1079-3C23-4A16-8CB0-FD6BBF227AE5}" destId="{9429336B-80A0-4F7F-A3B4-11952D0BBC75}" srcOrd="0" destOrd="0" presId="urn:microsoft.com/office/officeart/2005/8/layout/target1"/>
    <dgm:cxn modelId="{82EE3349-605A-44C6-BA84-E4208FDD3913}" type="presOf" srcId="{9CDE5E34-3677-4BCF-90F5-D073EDBACB44}" destId="{24A3A41F-0D12-4A60-A875-0CCB0F55FCE7}" srcOrd="0" destOrd="0" presId="urn:microsoft.com/office/officeart/2005/8/layout/target1"/>
    <dgm:cxn modelId="{BDE385CB-DFE0-4C78-BDF9-A0FA1B7856C3}" srcId="{9AB123AB-04C5-44A6-92F6-90C2B03E5752}" destId="{0F1C1079-3C23-4A16-8CB0-FD6BBF227AE5}" srcOrd="0" destOrd="0" parTransId="{C93A409A-1C17-405F-9579-044CD51ACB00}" sibTransId="{62B93B8B-9351-4357-995F-F152B68CAB99}"/>
    <dgm:cxn modelId="{7D711D66-78D5-4696-B7BB-0880807C2A48}" type="presParOf" srcId="{843C7885-324B-4F98-86D3-845306D41DD5}" destId="{57AD5B31-D19A-428F-878E-1C38A91FA40B}" srcOrd="0" destOrd="0" presId="urn:microsoft.com/office/officeart/2005/8/layout/target1"/>
    <dgm:cxn modelId="{7621590F-13EE-4426-BB52-7E9F5B563B99}" type="presParOf" srcId="{843C7885-324B-4F98-86D3-845306D41DD5}" destId="{9429336B-80A0-4F7F-A3B4-11952D0BBC75}" srcOrd="1" destOrd="0" presId="urn:microsoft.com/office/officeart/2005/8/layout/target1"/>
    <dgm:cxn modelId="{D0D87F15-C2B3-493C-B8AC-6F78A6D20C19}" type="presParOf" srcId="{843C7885-324B-4F98-86D3-845306D41DD5}" destId="{31E95E5D-7206-4139-A398-07A72596F5F6}" srcOrd="2" destOrd="0" presId="urn:microsoft.com/office/officeart/2005/8/layout/target1"/>
    <dgm:cxn modelId="{98B447EC-D4CD-4721-B520-6EEEA8BABA2E}" type="presParOf" srcId="{843C7885-324B-4F98-86D3-845306D41DD5}" destId="{5465D249-4E22-40DD-89D5-387F61B685DD}" srcOrd="3" destOrd="0" presId="urn:microsoft.com/office/officeart/2005/8/layout/target1"/>
    <dgm:cxn modelId="{29B51E7E-6438-4799-B017-FEEDBB0A1F0D}" type="presParOf" srcId="{843C7885-324B-4F98-86D3-845306D41DD5}" destId="{6AD437B2-6C73-4253-8352-429558937A2A}" srcOrd="4" destOrd="0" presId="urn:microsoft.com/office/officeart/2005/8/layout/target1"/>
    <dgm:cxn modelId="{9634F2C2-AF6F-4D08-9263-75D58E2FA163}" type="presParOf" srcId="{843C7885-324B-4F98-86D3-845306D41DD5}" destId="{EACAD715-6E0D-4176-8AA3-A80B6BE20215}" srcOrd="5" destOrd="0" presId="urn:microsoft.com/office/officeart/2005/8/layout/target1"/>
    <dgm:cxn modelId="{FD16349A-CED8-4535-9983-D2BE79CC1B3E}" type="presParOf" srcId="{843C7885-324B-4F98-86D3-845306D41DD5}" destId="{C937273A-AA62-40AA-B465-7D793A6A28DB}" srcOrd="6" destOrd="0" presId="urn:microsoft.com/office/officeart/2005/8/layout/target1"/>
    <dgm:cxn modelId="{6696FDCF-4E0C-46BE-BA5B-6956DD67D09F}" type="presParOf" srcId="{843C7885-324B-4F98-86D3-845306D41DD5}" destId="{AB6D814B-2071-4D29-B8CC-5EEB0B0F278A}" srcOrd="7" destOrd="0" presId="urn:microsoft.com/office/officeart/2005/8/layout/target1"/>
    <dgm:cxn modelId="{3AB0D1EC-B11E-40FA-8D5A-72E32FC3D4CE}" type="presParOf" srcId="{843C7885-324B-4F98-86D3-845306D41DD5}" destId="{0283947A-B4D1-48FC-986A-AC377FD6678E}" srcOrd="8" destOrd="0" presId="urn:microsoft.com/office/officeart/2005/8/layout/target1"/>
    <dgm:cxn modelId="{F524A166-5338-437C-8556-A69ED35F0B5D}" type="presParOf" srcId="{843C7885-324B-4F98-86D3-845306D41DD5}" destId="{4A2ACF6B-365A-4729-A5BA-F3AC23E581CC}" srcOrd="9" destOrd="0" presId="urn:microsoft.com/office/officeart/2005/8/layout/target1"/>
    <dgm:cxn modelId="{E945F0D9-6703-4B99-A4F6-B5AABDC53207}" type="presParOf" srcId="{843C7885-324B-4F98-86D3-845306D41DD5}" destId="{9E30DA62-8609-452A-8B56-3570EE5E545D}" srcOrd="10" destOrd="0" presId="urn:microsoft.com/office/officeart/2005/8/layout/target1"/>
    <dgm:cxn modelId="{E53C0A7C-5909-45CE-9C43-D410D5F41B63}" type="presParOf" srcId="{843C7885-324B-4F98-86D3-845306D41DD5}" destId="{21E3BF02-4902-453D-BA51-453D41445F91}" srcOrd="11" destOrd="0" presId="urn:microsoft.com/office/officeart/2005/8/layout/target1"/>
    <dgm:cxn modelId="{345A3A1A-DC68-4D9B-9F44-7BCD462596BF}" type="presParOf" srcId="{843C7885-324B-4F98-86D3-845306D41DD5}" destId="{01EF1495-8A16-47B5-9C4E-F94B22351307}" srcOrd="12" destOrd="0" presId="urn:microsoft.com/office/officeart/2005/8/layout/target1"/>
    <dgm:cxn modelId="{92FBB7C5-9A03-44B3-AA1C-8531BB3EE790}" type="presParOf" srcId="{843C7885-324B-4F98-86D3-845306D41DD5}" destId="{24A3A41F-0D12-4A60-A875-0CCB0F55FCE7}" srcOrd="13" destOrd="0" presId="urn:microsoft.com/office/officeart/2005/8/layout/target1"/>
    <dgm:cxn modelId="{F105792F-2300-4C94-ACCA-677D7ADE2BEB}" type="presParOf" srcId="{843C7885-324B-4F98-86D3-845306D41DD5}" destId="{6EE6A2E8-EA26-460C-A367-11356004868E}" srcOrd="14" destOrd="0" presId="urn:microsoft.com/office/officeart/2005/8/layout/target1"/>
    <dgm:cxn modelId="{1FFB19D6-3D1B-42D5-8B1D-51542788099D}" type="presParOf" srcId="{843C7885-324B-4F98-86D3-845306D41DD5}" destId="{46BA40D3-E7F4-413E-AB7B-0F5499DD4C96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737D9-80D0-4DB1-8759-2A62C1BCFD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061EBA7-2C15-425D-A233-DC2C123BD1CC}">
      <dgm:prSet phldrT="[Текст]"/>
      <dgm:spPr/>
      <dgm:t>
        <a:bodyPr/>
        <a:lstStyle/>
        <a:p>
          <a:r>
            <a:rPr lang="uk-UA" dirty="0" smtClean="0"/>
            <a:t>Лінійно-функціональна</a:t>
          </a:r>
        </a:p>
        <a:p>
          <a:r>
            <a:rPr lang="uk-UA" dirty="0" smtClean="0"/>
            <a:t>структура </a:t>
          </a:r>
          <a:endParaRPr lang="ru-RU" dirty="0"/>
        </a:p>
      </dgm:t>
    </dgm:pt>
    <dgm:pt modelId="{F2ACA1F0-E991-4183-BF33-CFD537E0A3AC}" type="parTrans" cxnId="{9270CFA4-71C8-4A6A-9EF6-2B41BE8E6AC8}">
      <dgm:prSet/>
      <dgm:spPr/>
    </dgm:pt>
    <dgm:pt modelId="{C535E6D4-1BF6-47AD-A59C-31CBDAFECFDA}" type="sibTrans" cxnId="{9270CFA4-71C8-4A6A-9EF6-2B41BE8E6AC8}">
      <dgm:prSet/>
      <dgm:spPr/>
    </dgm:pt>
    <dgm:pt modelId="{D15517E5-4B33-4D21-A7C3-8ECC21ACD982}">
      <dgm:prSet phldrT="[Текст]"/>
      <dgm:spPr/>
      <dgm:t>
        <a:bodyPr/>
        <a:lstStyle/>
        <a:p>
          <a:r>
            <a:rPr lang="uk-UA" dirty="0" smtClean="0"/>
            <a:t>Матрична структура</a:t>
          </a:r>
          <a:endParaRPr lang="ru-RU" dirty="0"/>
        </a:p>
      </dgm:t>
    </dgm:pt>
    <dgm:pt modelId="{689C034A-C2F2-4A26-9173-CEB94F0D7EFC}" type="parTrans" cxnId="{2B3615CF-7DEF-4C49-A211-DD8AC16088CF}">
      <dgm:prSet/>
      <dgm:spPr/>
    </dgm:pt>
    <dgm:pt modelId="{00A0749D-B257-49B0-8FAA-4B7C9E565802}" type="sibTrans" cxnId="{2B3615CF-7DEF-4C49-A211-DD8AC16088CF}">
      <dgm:prSet/>
      <dgm:spPr/>
    </dgm:pt>
    <dgm:pt modelId="{65B7CBBF-2963-4054-A81D-79C5F0F8F028}" type="pres">
      <dgm:prSet presAssocID="{3B2737D9-80D0-4DB1-8759-2A62C1BCFD5B}" presName="CompostProcess" presStyleCnt="0">
        <dgm:presLayoutVars>
          <dgm:dir/>
          <dgm:resizeHandles val="exact"/>
        </dgm:presLayoutVars>
      </dgm:prSet>
      <dgm:spPr/>
    </dgm:pt>
    <dgm:pt modelId="{78A3D9DA-6CA9-4CD0-BA2A-5A7187C81685}" type="pres">
      <dgm:prSet presAssocID="{3B2737D9-80D0-4DB1-8759-2A62C1BCFD5B}" presName="arrow" presStyleLbl="bgShp" presStyleIdx="0" presStyleCnt="1"/>
      <dgm:spPr/>
    </dgm:pt>
    <dgm:pt modelId="{DAC20FD8-7E4A-4CB8-8BBE-F266ADA2ADE0}" type="pres">
      <dgm:prSet presAssocID="{3B2737D9-80D0-4DB1-8759-2A62C1BCFD5B}" presName="linearProcess" presStyleCnt="0"/>
      <dgm:spPr/>
    </dgm:pt>
    <dgm:pt modelId="{73DFADF2-F5D2-4423-93A9-0CE65E18B94D}" type="pres">
      <dgm:prSet presAssocID="{D061EBA7-2C15-425D-A233-DC2C123BD1C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460C9-1530-464E-AAE7-D8D7F4840ADE}" type="pres">
      <dgm:prSet presAssocID="{C535E6D4-1BF6-47AD-A59C-31CBDAFECFDA}" presName="sibTrans" presStyleCnt="0"/>
      <dgm:spPr/>
    </dgm:pt>
    <dgm:pt modelId="{68B2273B-BCD3-4F26-86E5-B43100FAB5E5}" type="pres">
      <dgm:prSet presAssocID="{D15517E5-4B33-4D21-A7C3-8ECC21ACD98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3615CF-7DEF-4C49-A211-DD8AC16088CF}" srcId="{3B2737D9-80D0-4DB1-8759-2A62C1BCFD5B}" destId="{D15517E5-4B33-4D21-A7C3-8ECC21ACD982}" srcOrd="1" destOrd="0" parTransId="{689C034A-C2F2-4A26-9173-CEB94F0D7EFC}" sibTransId="{00A0749D-B257-49B0-8FAA-4B7C9E565802}"/>
    <dgm:cxn modelId="{9270CFA4-71C8-4A6A-9EF6-2B41BE8E6AC8}" srcId="{3B2737D9-80D0-4DB1-8759-2A62C1BCFD5B}" destId="{D061EBA7-2C15-425D-A233-DC2C123BD1CC}" srcOrd="0" destOrd="0" parTransId="{F2ACA1F0-E991-4183-BF33-CFD537E0A3AC}" sibTransId="{C535E6D4-1BF6-47AD-A59C-31CBDAFECFDA}"/>
    <dgm:cxn modelId="{920B8D97-546E-461E-8EA3-D717514D29A4}" type="presOf" srcId="{D061EBA7-2C15-425D-A233-DC2C123BD1CC}" destId="{73DFADF2-F5D2-4423-93A9-0CE65E18B94D}" srcOrd="0" destOrd="0" presId="urn:microsoft.com/office/officeart/2005/8/layout/hProcess9"/>
    <dgm:cxn modelId="{FD769CBE-D59F-4C2D-99B0-5DA0A44CAB7E}" type="presOf" srcId="{3B2737D9-80D0-4DB1-8759-2A62C1BCFD5B}" destId="{65B7CBBF-2963-4054-A81D-79C5F0F8F028}" srcOrd="0" destOrd="0" presId="urn:microsoft.com/office/officeart/2005/8/layout/hProcess9"/>
    <dgm:cxn modelId="{7F4AA775-6FF3-451D-8DE8-2AFBB44B7709}" type="presOf" srcId="{D15517E5-4B33-4D21-A7C3-8ECC21ACD982}" destId="{68B2273B-BCD3-4F26-86E5-B43100FAB5E5}" srcOrd="0" destOrd="0" presId="urn:microsoft.com/office/officeart/2005/8/layout/hProcess9"/>
    <dgm:cxn modelId="{C32ACC43-285D-417D-838F-AB1D1D151DCB}" type="presParOf" srcId="{65B7CBBF-2963-4054-A81D-79C5F0F8F028}" destId="{78A3D9DA-6CA9-4CD0-BA2A-5A7187C81685}" srcOrd="0" destOrd="0" presId="urn:microsoft.com/office/officeart/2005/8/layout/hProcess9"/>
    <dgm:cxn modelId="{A81F30FA-5AEF-45AC-BADD-517E0AA5CA66}" type="presParOf" srcId="{65B7CBBF-2963-4054-A81D-79C5F0F8F028}" destId="{DAC20FD8-7E4A-4CB8-8BBE-F266ADA2ADE0}" srcOrd="1" destOrd="0" presId="urn:microsoft.com/office/officeart/2005/8/layout/hProcess9"/>
    <dgm:cxn modelId="{913F38BB-8435-4DEB-999F-9D45DA7B27EE}" type="presParOf" srcId="{DAC20FD8-7E4A-4CB8-8BBE-F266ADA2ADE0}" destId="{73DFADF2-F5D2-4423-93A9-0CE65E18B94D}" srcOrd="0" destOrd="0" presId="urn:microsoft.com/office/officeart/2005/8/layout/hProcess9"/>
    <dgm:cxn modelId="{84A4311B-1DC3-486F-88B9-FC6289A18C31}" type="presParOf" srcId="{DAC20FD8-7E4A-4CB8-8BBE-F266ADA2ADE0}" destId="{DF7460C9-1530-464E-AAE7-D8D7F4840ADE}" srcOrd="1" destOrd="0" presId="urn:microsoft.com/office/officeart/2005/8/layout/hProcess9"/>
    <dgm:cxn modelId="{7747E99E-26AE-47D5-AC4F-4533B060A181}" type="presParOf" srcId="{DAC20FD8-7E4A-4CB8-8BBE-F266ADA2ADE0}" destId="{68B2273B-BCD3-4F26-86E5-B43100FAB5E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023D28-3F59-471D-9E2D-520CDF4AE0FB}" type="doc">
      <dgm:prSet loTypeId="urn:microsoft.com/office/officeart/2005/8/layout/chart3" loCatId="relationship" qsTypeId="urn:microsoft.com/office/officeart/2005/8/quickstyle/simple3" qsCatId="simple" csTypeId="urn:microsoft.com/office/officeart/2005/8/colors/colorful1" csCatId="colorful" phldr="1"/>
      <dgm:spPr/>
    </dgm:pt>
    <dgm:pt modelId="{6D39B9F8-4997-4DEF-A4CD-EE4FFCE68EA2}">
      <dgm:prSet phldrT="[Текст]"/>
      <dgm:spPr/>
      <dgm:t>
        <a:bodyPr/>
        <a:lstStyle/>
        <a:p>
          <a:r>
            <a:rPr lang="uk-UA" dirty="0" smtClean="0"/>
            <a:t>Вітчизняні дослідницькі організації</a:t>
          </a:r>
          <a:endParaRPr lang="ru-RU" dirty="0"/>
        </a:p>
      </dgm:t>
    </dgm:pt>
    <dgm:pt modelId="{76700AC8-B4EF-460E-81D1-32C1B97758FB}" type="parTrans" cxnId="{F01E0D6A-BF83-45D1-85CF-1B752AC76D86}">
      <dgm:prSet/>
      <dgm:spPr/>
      <dgm:t>
        <a:bodyPr/>
        <a:lstStyle/>
        <a:p>
          <a:endParaRPr lang="ru-RU"/>
        </a:p>
      </dgm:t>
    </dgm:pt>
    <dgm:pt modelId="{53E72356-8529-413F-AC74-029F1428B6CB}" type="sibTrans" cxnId="{F01E0D6A-BF83-45D1-85CF-1B752AC76D86}">
      <dgm:prSet/>
      <dgm:spPr/>
      <dgm:t>
        <a:bodyPr/>
        <a:lstStyle/>
        <a:p>
          <a:endParaRPr lang="ru-RU"/>
        </a:p>
      </dgm:t>
    </dgm:pt>
    <dgm:pt modelId="{4B1B4B7C-81C3-4EB7-8D52-E483781FDF14}">
      <dgm:prSet phldrT="[Текст]"/>
      <dgm:spPr/>
      <dgm:t>
        <a:bodyPr/>
        <a:lstStyle/>
        <a:p>
          <a:r>
            <a:rPr lang="uk-UA" dirty="0" smtClean="0"/>
            <a:t>Міжнародні партнери</a:t>
          </a:r>
          <a:endParaRPr lang="ru-RU" dirty="0"/>
        </a:p>
      </dgm:t>
    </dgm:pt>
    <dgm:pt modelId="{E177E33B-2B95-4718-B964-9F4010C4CA61}" type="parTrans" cxnId="{F910010C-5E5C-462F-BEC0-40F0D5374D19}">
      <dgm:prSet/>
      <dgm:spPr/>
      <dgm:t>
        <a:bodyPr/>
        <a:lstStyle/>
        <a:p>
          <a:endParaRPr lang="ru-RU"/>
        </a:p>
      </dgm:t>
    </dgm:pt>
    <dgm:pt modelId="{0AE3C58C-1A5E-4881-B1E1-D25A4801BBAB}" type="sibTrans" cxnId="{F910010C-5E5C-462F-BEC0-40F0D5374D19}">
      <dgm:prSet/>
      <dgm:spPr/>
      <dgm:t>
        <a:bodyPr/>
        <a:lstStyle/>
        <a:p>
          <a:endParaRPr lang="ru-RU"/>
        </a:p>
      </dgm:t>
    </dgm:pt>
    <dgm:pt modelId="{AC7414ED-E756-4416-A8CA-FA2C55D3C4B3}">
      <dgm:prSet phldrT="[Текст]"/>
      <dgm:spPr/>
      <dgm:t>
        <a:bodyPr/>
        <a:lstStyle/>
        <a:p>
          <a:r>
            <a:rPr lang="uk-UA" dirty="0" smtClean="0"/>
            <a:t>Бізнес-партнери</a:t>
          </a:r>
          <a:endParaRPr lang="ru-RU" dirty="0"/>
        </a:p>
      </dgm:t>
    </dgm:pt>
    <dgm:pt modelId="{4DA6272C-1A86-4133-A533-9C025174A2D4}" type="parTrans" cxnId="{4F73BBBC-DDB7-4D7E-9A72-919FB19ECB53}">
      <dgm:prSet/>
      <dgm:spPr/>
      <dgm:t>
        <a:bodyPr/>
        <a:lstStyle/>
        <a:p>
          <a:endParaRPr lang="ru-RU"/>
        </a:p>
      </dgm:t>
    </dgm:pt>
    <dgm:pt modelId="{8E1EB263-E2C5-4DF1-B3E7-5671BDB681ED}" type="sibTrans" cxnId="{4F73BBBC-DDB7-4D7E-9A72-919FB19ECB53}">
      <dgm:prSet/>
      <dgm:spPr/>
      <dgm:t>
        <a:bodyPr/>
        <a:lstStyle/>
        <a:p>
          <a:endParaRPr lang="ru-RU"/>
        </a:p>
      </dgm:t>
    </dgm:pt>
    <dgm:pt modelId="{B9334D2D-FBB1-4A46-8CCA-EBF2D3439AC5}" type="pres">
      <dgm:prSet presAssocID="{CB023D28-3F59-471D-9E2D-520CDF4AE0FB}" presName="compositeShape" presStyleCnt="0">
        <dgm:presLayoutVars>
          <dgm:chMax val="7"/>
          <dgm:dir/>
          <dgm:resizeHandles val="exact"/>
        </dgm:presLayoutVars>
      </dgm:prSet>
      <dgm:spPr/>
    </dgm:pt>
    <dgm:pt modelId="{9DDFD10C-F81D-48C7-AF93-178416F73A85}" type="pres">
      <dgm:prSet presAssocID="{CB023D28-3F59-471D-9E2D-520CDF4AE0FB}" presName="wedge1" presStyleLbl="node1" presStyleIdx="0" presStyleCnt="3"/>
      <dgm:spPr/>
      <dgm:t>
        <a:bodyPr/>
        <a:lstStyle/>
        <a:p>
          <a:endParaRPr lang="ru-RU"/>
        </a:p>
      </dgm:t>
    </dgm:pt>
    <dgm:pt modelId="{C68269D9-B6E7-41AA-9616-D853FBB679A6}" type="pres">
      <dgm:prSet presAssocID="{CB023D28-3F59-471D-9E2D-520CDF4AE0F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3B846-6699-4033-B03D-2DDE71CD3DB5}" type="pres">
      <dgm:prSet presAssocID="{CB023D28-3F59-471D-9E2D-520CDF4AE0FB}" presName="wedge2" presStyleLbl="node1" presStyleIdx="1" presStyleCnt="3"/>
      <dgm:spPr/>
      <dgm:t>
        <a:bodyPr/>
        <a:lstStyle/>
        <a:p>
          <a:endParaRPr lang="ru-RU"/>
        </a:p>
      </dgm:t>
    </dgm:pt>
    <dgm:pt modelId="{E5175518-63E3-4028-89D5-AD9EB0CF3ECE}" type="pres">
      <dgm:prSet presAssocID="{CB023D28-3F59-471D-9E2D-520CDF4AE0F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65567-E978-4236-ACFF-D58634F41963}" type="pres">
      <dgm:prSet presAssocID="{CB023D28-3F59-471D-9E2D-520CDF4AE0FB}" presName="wedge3" presStyleLbl="node1" presStyleIdx="2" presStyleCnt="3"/>
      <dgm:spPr/>
      <dgm:t>
        <a:bodyPr/>
        <a:lstStyle/>
        <a:p>
          <a:endParaRPr lang="ru-RU"/>
        </a:p>
      </dgm:t>
    </dgm:pt>
    <dgm:pt modelId="{AC5F9FBD-3EC1-41B4-B93B-0EE2F959EC70}" type="pres">
      <dgm:prSet presAssocID="{CB023D28-3F59-471D-9E2D-520CDF4AE0F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E5FBE5-D2EC-436A-8594-612DC9354E21}" type="presOf" srcId="{AC7414ED-E756-4416-A8CA-FA2C55D3C4B3}" destId="{35D65567-E978-4236-ACFF-D58634F41963}" srcOrd="0" destOrd="0" presId="urn:microsoft.com/office/officeart/2005/8/layout/chart3"/>
    <dgm:cxn modelId="{CD06C4C7-7FEC-4EC4-AAA4-75F0577E067C}" type="presOf" srcId="{6D39B9F8-4997-4DEF-A4CD-EE4FFCE68EA2}" destId="{C68269D9-B6E7-41AA-9616-D853FBB679A6}" srcOrd="1" destOrd="0" presId="urn:microsoft.com/office/officeart/2005/8/layout/chart3"/>
    <dgm:cxn modelId="{F910010C-5E5C-462F-BEC0-40F0D5374D19}" srcId="{CB023D28-3F59-471D-9E2D-520CDF4AE0FB}" destId="{4B1B4B7C-81C3-4EB7-8D52-E483781FDF14}" srcOrd="1" destOrd="0" parTransId="{E177E33B-2B95-4718-B964-9F4010C4CA61}" sibTransId="{0AE3C58C-1A5E-4881-B1E1-D25A4801BBAB}"/>
    <dgm:cxn modelId="{916C3A60-DF0C-4252-BBB5-3381C4A335A4}" type="presOf" srcId="{6D39B9F8-4997-4DEF-A4CD-EE4FFCE68EA2}" destId="{9DDFD10C-F81D-48C7-AF93-178416F73A85}" srcOrd="0" destOrd="0" presId="urn:microsoft.com/office/officeart/2005/8/layout/chart3"/>
    <dgm:cxn modelId="{4F73BBBC-DDB7-4D7E-9A72-919FB19ECB53}" srcId="{CB023D28-3F59-471D-9E2D-520CDF4AE0FB}" destId="{AC7414ED-E756-4416-A8CA-FA2C55D3C4B3}" srcOrd="2" destOrd="0" parTransId="{4DA6272C-1A86-4133-A533-9C025174A2D4}" sibTransId="{8E1EB263-E2C5-4DF1-B3E7-5671BDB681ED}"/>
    <dgm:cxn modelId="{6FBEC6A0-5EE1-44F3-AE45-6B83520E7467}" type="presOf" srcId="{4B1B4B7C-81C3-4EB7-8D52-E483781FDF14}" destId="{3023B846-6699-4033-B03D-2DDE71CD3DB5}" srcOrd="0" destOrd="0" presId="urn:microsoft.com/office/officeart/2005/8/layout/chart3"/>
    <dgm:cxn modelId="{77BD0EE5-93D6-400B-A100-FA9FAED8978D}" type="presOf" srcId="{CB023D28-3F59-471D-9E2D-520CDF4AE0FB}" destId="{B9334D2D-FBB1-4A46-8CCA-EBF2D3439AC5}" srcOrd="0" destOrd="0" presId="urn:microsoft.com/office/officeart/2005/8/layout/chart3"/>
    <dgm:cxn modelId="{2C31463D-9A0B-4293-B7BC-C64E0B7E53AE}" type="presOf" srcId="{4B1B4B7C-81C3-4EB7-8D52-E483781FDF14}" destId="{E5175518-63E3-4028-89D5-AD9EB0CF3ECE}" srcOrd="1" destOrd="0" presId="urn:microsoft.com/office/officeart/2005/8/layout/chart3"/>
    <dgm:cxn modelId="{A1781C1A-B2A0-4CF1-AB06-690A3F373D97}" type="presOf" srcId="{AC7414ED-E756-4416-A8CA-FA2C55D3C4B3}" destId="{AC5F9FBD-3EC1-41B4-B93B-0EE2F959EC70}" srcOrd="1" destOrd="0" presId="urn:microsoft.com/office/officeart/2005/8/layout/chart3"/>
    <dgm:cxn modelId="{F01E0D6A-BF83-45D1-85CF-1B752AC76D86}" srcId="{CB023D28-3F59-471D-9E2D-520CDF4AE0FB}" destId="{6D39B9F8-4997-4DEF-A4CD-EE4FFCE68EA2}" srcOrd="0" destOrd="0" parTransId="{76700AC8-B4EF-460E-81D1-32C1B97758FB}" sibTransId="{53E72356-8529-413F-AC74-029F1428B6CB}"/>
    <dgm:cxn modelId="{9D92F1C2-0944-4906-BABB-0359A8F39CD2}" type="presParOf" srcId="{B9334D2D-FBB1-4A46-8CCA-EBF2D3439AC5}" destId="{9DDFD10C-F81D-48C7-AF93-178416F73A85}" srcOrd="0" destOrd="0" presId="urn:microsoft.com/office/officeart/2005/8/layout/chart3"/>
    <dgm:cxn modelId="{E8A7A94B-DE99-45CC-96A8-19B9FE7C7792}" type="presParOf" srcId="{B9334D2D-FBB1-4A46-8CCA-EBF2D3439AC5}" destId="{C68269D9-B6E7-41AA-9616-D853FBB679A6}" srcOrd="1" destOrd="0" presId="urn:microsoft.com/office/officeart/2005/8/layout/chart3"/>
    <dgm:cxn modelId="{E86672F7-4F1A-494E-A5C2-78CC2C9169B4}" type="presParOf" srcId="{B9334D2D-FBB1-4A46-8CCA-EBF2D3439AC5}" destId="{3023B846-6699-4033-B03D-2DDE71CD3DB5}" srcOrd="2" destOrd="0" presId="urn:microsoft.com/office/officeart/2005/8/layout/chart3"/>
    <dgm:cxn modelId="{C80C6FB8-BE68-43FD-9949-FEBAAAA86EC1}" type="presParOf" srcId="{B9334D2D-FBB1-4A46-8CCA-EBF2D3439AC5}" destId="{E5175518-63E3-4028-89D5-AD9EB0CF3ECE}" srcOrd="3" destOrd="0" presId="urn:microsoft.com/office/officeart/2005/8/layout/chart3"/>
    <dgm:cxn modelId="{21D27206-5E8D-403A-ABB6-5640226AD2EC}" type="presParOf" srcId="{B9334D2D-FBB1-4A46-8CCA-EBF2D3439AC5}" destId="{35D65567-E978-4236-ACFF-D58634F41963}" srcOrd="4" destOrd="0" presId="urn:microsoft.com/office/officeart/2005/8/layout/chart3"/>
    <dgm:cxn modelId="{11D1D048-FFDB-48BC-8ED0-A822FDCE73D6}" type="presParOf" srcId="{B9334D2D-FBB1-4A46-8CCA-EBF2D3439AC5}" destId="{AC5F9FBD-3EC1-41B4-B93B-0EE2F959EC7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E8DED5-998D-44AB-8575-AD777AC880E4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471A569-6EC3-4702-97A5-3C2C5BF003E3}">
      <dgm:prSet phldrT="[Текст]"/>
      <dgm:spPr/>
      <dgm:t>
        <a:bodyPr/>
        <a:lstStyle/>
        <a:p>
          <a:r>
            <a:rPr lang="uk-UA" dirty="0" smtClean="0"/>
            <a:t>Академічне підприємництво</a:t>
          </a:r>
          <a:endParaRPr lang="ru-RU" dirty="0"/>
        </a:p>
      </dgm:t>
    </dgm:pt>
    <dgm:pt modelId="{C02B4F43-A8DE-49C1-9695-093FFA19012A}" type="parTrans" cxnId="{043B74DF-5F83-4668-B366-1E59189BA3AE}">
      <dgm:prSet/>
      <dgm:spPr/>
      <dgm:t>
        <a:bodyPr/>
        <a:lstStyle/>
        <a:p>
          <a:endParaRPr lang="ru-RU"/>
        </a:p>
      </dgm:t>
    </dgm:pt>
    <dgm:pt modelId="{77D5D84E-5B7A-4659-ABB7-2EF8C26271FB}" type="sibTrans" cxnId="{043B74DF-5F83-4668-B366-1E59189BA3AE}">
      <dgm:prSet/>
      <dgm:spPr/>
      <dgm:t>
        <a:bodyPr/>
        <a:lstStyle/>
        <a:p>
          <a:endParaRPr lang="ru-RU"/>
        </a:p>
      </dgm:t>
    </dgm:pt>
    <dgm:pt modelId="{DC6E1957-1F9C-4F35-9002-B9D09E058529}">
      <dgm:prSet phldrT="[Текст]"/>
      <dgm:spPr/>
      <dgm:t>
        <a:bodyPr/>
        <a:lstStyle/>
        <a:p>
          <a:r>
            <a:rPr lang="uk-UA" dirty="0" err="1" smtClean="0"/>
            <a:t>Сплін-оф</a:t>
          </a:r>
          <a:r>
            <a:rPr lang="uk-UA" dirty="0" smtClean="0"/>
            <a:t> поведінка індивідуумів</a:t>
          </a:r>
          <a:endParaRPr lang="ru-RU" dirty="0"/>
        </a:p>
      </dgm:t>
    </dgm:pt>
    <dgm:pt modelId="{8AC21DCF-45F7-4970-8304-E70297902F91}" type="parTrans" cxnId="{CA2B3E84-7FDF-4AE5-AA12-11347049A7BD}">
      <dgm:prSet/>
      <dgm:spPr/>
      <dgm:t>
        <a:bodyPr/>
        <a:lstStyle/>
        <a:p>
          <a:endParaRPr lang="ru-RU"/>
        </a:p>
      </dgm:t>
    </dgm:pt>
    <dgm:pt modelId="{92461F8B-9C59-4015-9DF1-F301C74A912C}" type="sibTrans" cxnId="{CA2B3E84-7FDF-4AE5-AA12-11347049A7BD}">
      <dgm:prSet/>
      <dgm:spPr/>
      <dgm:t>
        <a:bodyPr/>
        <a:lstStyle/>
        <a:p>
          <a:endParaRPr lang="ru-RU"/>
        </a:p>
      </dgm:t>
    </dgm:pt>
    <dgm:pt modelId="{2A82C796-8A0D-4497-89EE-1933A4D5E66D}">
      <dgm:prSet phldrT="[Текст]"/>
      <dgm:spPr/>
      <dgm:t>
        <a:bodyPr/>
        <a:lstStyle/>
        <a:p>
          <a:r>
            <a:rPr lang="uk-UA" dirty="0" smtClean="0"/>
            <a:t>Організаційна політика та організаційна структура</a:t>
          </a:r>
          <a:endParaRPr lang="ru-RU" dirty="0"/>
        </a:p>
      </dgm:t>
    </dgm:pt>
    <dgm:pt modelId="{CB3ECAA8-45E4-44F7-8089-F30536795503}" type="parTrans" cxnId="{2CBE7EF4-4A2C-4C55-B068-6D87029C092B}">
      <dgm:prSet/>
      <dgm:spPr/>
      <dgm:t>
        <a:bodyPr/>
        <a:lstStyle/>
        <a:p>
          <a:endParaRPr lang="ru-RU"/>
        </a:p>
      </dgm:t>
    </dgm:pt>
    <dgm:pt modelId="{3920A289-7DA8-431C-9FBF-1C112A477955}" type="sibTrans" cxnId="{2CBE7EF4-4A2C-4C55-B068-6D87029C092B}">
      <dgm:prSet/>
      <dgm:spPr/>
      <dgm:t>
        <a:bodyPr/>
        <a:lstStyle/>
        <a:p>
          <a:endParaRPr lang="ru-RU"/>
        </a:p>
      </dgm:t>
    </dgm:pt>
    <dgm:pt modelId="{6D5FDC6C-8CFC-4A37-A045-AFF98C481ABB}">
      <dgm:prSet phldrT="[Текст]"/>
      <dgm:spPr/>
      <dgm:t>
        <a:bodyPr/>
        <a:lstStyle/>
        <a:p>
          <a:r>
            <a:rPr lang="uk-UA" dirty="0" smtClean="0"/>
            <a:t>Формування управлінської команди, що діє як підприємець</a:t>
          </a:r>
          <a:endParaRPr lang="ru-RU" dirty="0"/>
        </a:p>
      </dgm:t>
    </dgm:pt>
    <dgm:pt modelId="{C38F109F-8DBC-4939-B21C-07C341E1BAF4}" type="parTrans" cxnId="{5221EA16-A7B9-46C6-B664-B6A297973A80}">
      <dgm:prSet/>
      <dgm:spPr/>
      <dgm:t>
        <a:bodyPr/>
        <a:lstStyle/>
        <a:p>
          <a:endParaRPr lang="ru-RU"/>
        </a:p>
      </dgm:t>
    </dgm:pt>
    <dgm:pt modelId="{8D1B8A26-9B6A-4FED-AA9F-946BB3054ACF}" type="sibTrans" cxnId="{5221EA16-A7B9-46C6-B664-B6A297973A80}">
      <dgm:prSet/>
      <dgm:spPr/>
      <dgm:t>
        <a:bodyPr/>
        <a:lstStyle/>
        <a:p>
          <a:endParaRPr lang="ru-RU"/>
        </a:p>
      </dgm:t>
    </dgm:pt>
    <dgm:pt modelId="{6DE98A90-F5A3-4640-BDBD-4D4E42DB52FA}">
      <dgm:prSet phldrT="[Текст]"/>
      <dgm:spPr/>
      <dgm:t>
        <a:bodyPr/>
        <a:lstStyle/>
        <a:p>
          <a:r>
            <a:rPr lang="uk-UA" dirty="0" smtClean="0"/>
            <a:t>Посилення центру управління</a:t>
          </a:r>
          <a:endParaRPr lang="ru-RU" dirty="0"/>
        </a:p>
      </dgm:t>
    </dgm:pt>
    <dgm:pt modelId="{CFE9592E-DB5A-441A-BD2D-0C1CC935DC5D}" type="parTrans" cxnId="{C6E93ED7-B333-40F8-AC61-EC7679D044CB}">
      <dgm:prSet/>
      <dgm:spPr/>
      <dgm:t>
        <a:bodyPr/>
        <a:lstStyle/>
        <a:p>
          <a:endParaRPr lang="ru-RU"/>
        </a:p>
      </dgm:t>
    </dgm:pt>
    <dgm:pt modelId="{1B725245-3F0A-4E6D-9C24-883ADD279F7A}" type="sibTrans" cxnId="{C6E93ED7-B333-40F8-AC61-EC7679D044CB}">
      <dgm:prSet/>
      <dgm:spPr/>
      <dgm:t>
        <a:bodyPr/>
        <a:lstStyle/>
        <a:p>
          <a:endParaRPr lang="ru-RU"/>
        </a:p>
      </dgm:t>
    </dgm:pt>
    <dgm:pt modelId="{749D7A34-3CDE-411D-B40A-605F7FE12B87}">
      <dgm:prSet phldrT="[Текст]"/>
      <dgm:spPr/>
      <dgm:t>
        <a:bodyPr/>
        <a:lstStyle/>
        <a:p>
          <a:r>
            <a:rPr lang="uk-UA" dirty="0" smtClean="0"/>
            <a:t>Створення широкої периферії розвитку</a:t>
          </a:r>
          <a:endParaRPr lang="ru-RU" dirty="0"/>
        </a:p>
      </dgm:t>
    </dgm:pt>
    <dgm:pt modelId="{CD603732-9260-41C5-B963-AF76AC8CE63C}" type="parTrans" cxnId="{2918BDAD-CEAD-465D-A180-319DF18BF0E3}">
      <dgm:prSet/>
      <dgm:spPr/>
      <dgm:t>
        <a:bodyPr/>
        <a:lstStyle/>
        <a:p>
          <a:endParaRPr lang="ru-RU"/>
        </a:p>
      </dgm:t>
    </dgm:pt>
    <dgm:pt modelId="{136AB27E-EDDB-4EFB-80AC-8579A2636710}" type="sibTrans" cxnId="{2918BDAD-CEAD-465D-A180-319DF18BF0E3}">
      <dgm:prSet/>
      <dgm:spPr/>
      <dgm:t>
        <a:bodyPr/>
        <a:lstStyle/>
        <a:p>
          <a:endParaRPr lang="ru-RU"/>
        </a:p>
      </dgm:t>
    </dgm:pt>
    <dgm:pt modelId="{1A911EB9-6C2D-4AC9-9005-5E206C172ECC}">
      <dgm:prSet phldrT="[Текст]"/>
      <dgm:spPr/>
      <dgm:t>
        <a:bodyPr/>
        <a:lstStyle/>
        <a:p>
          <a:r>
            <a:rPr lang="uk-UA" dirty="0" smtClean="0"/>
            <a:t>Організаційна культура</a:t>
          </a:r>
          <a:endParaRPr lang="ru-RU" dirty="0"/>
        </a:p>
      </dgm:t>
    </dgm:pt>
    <dgm:pt modelId="{BA9067DE-F74D-4FE9-B2F1-A4C4DD843F95}" type="parTrans" cxnId="{07D61E6F-6802-4DC2-AA1E-84713740BDC8}">
      <dgm:prSet/>
      <dgm:spPr/>
    </dgm:pt>
    <dgm:pt modelId="{E4A880EC-9858-4A40-AA28-27BAE49B2139}" type="sibTrans" cxnId="{07D61E6F-6802-4DC2-AA1E-84713740BDC8}">
      <dgm:prSet/>
      <dgm:spPr/>
    </dgm:pt>
    <dgm:pt modelId="{6880E20F-5457-49E8-B250-94B30209E409}">
      <dgm:prSet phldrT="[Текст]"/>
      <dgm:spPr/>
      <dgm:t>
        <a:bodyPr/>
        <a:lstStyle/>
        <a:p>
          <a:r>
            <a:rPr lang="uk-UA" dirty="0" smtClean="0"/>
            <a:t>Зовнішнє середовище</a:t>
          </a:r>
          <a:endParaRPr lang="ru-RU" dirty="0"/>
        </a:p>
      </dgm:t>
    </dgm:pt>
    <dgm:pt modelId="{422B959F-F17B-49C8-BC52-95D7B2E10344}" type="parTrans" cxnId="{322AF18F-1229-4A43-B8F2-69F8BBA4B760}">
      <dgm:prSet/>
      <dgm:spPr/>
    </dgm:pt>
    <dgm:pt modelId="{93C60F55-F372-41EF-B32F-5E49A7CA58EF}" type="sibTrans" cxnId="{322AF18F-1229-4A43-B8F2-69F8BBA4B760}">
      <dgm:prSet/>
      <dgm:spPr/>
    </dgm:pt>
    <dgm:pt modelId="{94C79CDA-4A56-4690-8C6F-C5DDFAABFFAF}">
      <dgm:prSet phldrT="[Текст]"/>
      <dgm:spPr/>
      <dgm:t>
        <a:bodyPr/>
        <a:lstStyle/>
        <a:p>
          <a:endParaRPr lang="ru-RU"/>
        </a:p>
      </dgm:t>
    </dgm:pt>
    <dgm:pt modelId="{E95A03AF-4A25-41C4-8E2C-5D86EB316F26}" type="parTrans" cxnId="{7AAE9E46-C8A8-4FDF-A8CF-5E0C8F80D027}">
      <dgm:prSet/>
      <dgm:spPr/>
    </dgm:pt>
    <dgm:pt modelId="{3CB7F9CA-33BA-4255-B03F-280951A4E575}" type="sibTrans" cxnId="{7AAE9E46-C8A8-4FDF-A8CF-5E0C8F80D027}">
      <dgm:prSet/>
      <dgm:spPr/>
    </dgm:pt>
    <dgm:pt modelId="{75779CC2-3975-43B2-B865-76E31C210800}">
      <dgm:prSet phldrT="[Текст]"/>
      <dgm:spPr/>
      <dgm:t>
        <a:bodyPr/>
        <a:lstStyle/>
        <a:p>
          <a:r>
            <a:rPr lang="uk-UA" dirty="0" smtClean="0"/>
            <a:t>Диверсифікація джерел фінансування</a:t>
          </a:r>
          <a:endParaRPr lang="ru-RU" dirty="0"/>
        </a:p>
      </dgm:t>
    </dgm:pt>
    <dgm:pt modelId="{B82A74B3-6882-46F1-B4C1-5CB86B8E6793}" type="parTrans" cxnId="{06E7009C-167A-4E0B-85E4-85E40E12FEE9}">
      <dgm:prSet/>
      <dgm:spPr/>
    </dgm:pt>
    <dgm:pt modelId="{ADA984C9-432F-4772-8ACD-9C80DA64D005}" type="sibTrans" cxnId="{06E7009C-167A-4E0B-85E4-85E40E12FEE9}">
      <dgm:prSet/>
      <dgm:spPr/>
    </dgm:pt>
    <dgm:pt modelId="{4960B3DA-5B13-4512-ABFF-150BA1AAB9E3}">
      <dgm:prSet phldrT="[Текст]"/>
      <dgm:spPr/>
      <dgm:t>
        <a:bodyPr/>
        <a:lstStyle/>
        <a:p>
          <a:r>
            <a:rPr lang="uk-UA" dirty="0" smtClean="0"/>
            <a:t>Перетворення на академічний </a:t>
          </a:r>
          <a:r>
            <a:rPr lang="uk-UA" dirty="0" err="1" smtClean="0"/>
            <a:t>“Центр”</a:t>
          </a:r>
          <a:endParaRPr lang="ru-RU" dirty="0"/>
        </a:p>
      </dgm:t>
    </dgm:pt>
    <dgm:pt modelId="{34422D60-77D5-42AF-A99B-8794F85F5048}" type="parTrans" cxnId="{7756D884-E36D-44C8-B463-D4B852ABB31F}">
      <dgm:prSet/>
      <dgm:spPr/>
    </dgm:pt>
    <dgm:pt modelId="{F00FA6BA-2228-4372-B549-B54BBC7CE829}" type="sibTrans" cxnId="{7756D884-E36D-44C8-B463-D4B852ABB31F}">
      <dgm:prSet/>
      <dgm:spPr/>
    </dgm:pt>
    <dgm:pt modelId="{869D1859-6191-435B-8990-53BF39CB682E}">
      <dgm:prSet phldrT="[Текст]"/>
      <dgm:spPr/>
      <dgm:t>
        <a:bodyPr/>
        <a:lstStyle/>
        <a:p>
          <a:r>
            <a:rPr lang="uk-UA" dirty="0" smtClean="0"/>
            <a:t>Сприяння розвитку інтегрованої підприємницької культури</a:t>
          </a:r>
          <a:endParaRPr lang="ru-RU" dirty="0"/>
        </a:p>
      </dgm:t>
    </dgm:pt>
    <dgm:pt modelId="{DBE14BDE-6DF3-465C-8BA4-DBB2C7DBE8C4}" type="parTrans" cxnId="{973BEC52-A56C-4A5A-A38A-B7DB8B957982}">
      <dgm:prSet/>
      <dgm:spPr/>
    </dgm:pt>
    <dgm:pt modelId="{DBFE9D8F-E035-4BEF-8979-7CA1FB01B8F7}" type="sibTrans" cxnId="{973BEC52-A56C-4A5A-A38A-B7DB8B957982}">
      <dgm:prSet/>
      <dgm:spPr/>
    </dgm:pt>
    <dgm:pt modelId="{51193857-9B58-4487-BCB6-AA08955595C4}" type="pres">
      <dgm:prSet presAssocID="{69E8DED5-998D-44AB-8575-AD777AC880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FE32D-2014-4745-8058-F669ADAF34D3}" type="pres">
      <dgm:prSet presAssocID="{1471A569-6EC3-4702-97A5-3C2C5BF003E3}" presName="composite" presStyleCnt="0"/>
      <dgm:spPr/>
    </dgm:pt>
    <dgm:pt modelId="{277307A6-D2F1-48CE-887E-C80E00E7ECF6}" type="pres">
      <dgm:prSet presAssocID="{1471A569-6EC3-4702-97A5-3C2C5BF003E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0AA3C-9183-42BF-94E2-38FA5A9425B5}" type="pres">
      <dgm:prSet presAssocID="{1471A569-6EC3-4702-97A5-3C2C5BF003E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C0208-4B78-4558-9ED7-BCAF086A9E59}" type="pres">
      <dgm:prSet presAssocID="{77D5D84E-5B7A-4659-ABB7-2EF8C26271FB}" presName="space" presStyleCnt="0"/>
      <dgm:spPr/>
    </dgm:pt>
    <dgm:pt modelId="{A6DF036D-278B-491A-9FE8-00F4100806C5}" type="pres">
      <dgm:prSet presAssocID="{6D5FDC6C-8CFC-4A37-A045-AFF98C481ABB}" presName="composite" presStyleCnt="0"/>
      <dgm:spPr/>
    </dgm:pt>
    <dgm:pt modelId="{46C0844D-7831-45C7-88D2-0302B5B14DB5}" type="pres">
      <dgm:prSet presAssocID="{6D5FDC6C-8CFC-4A37-A045-AFF98C481AB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188AA-2A5F-47F2-897D-B80364E21484}" type="pres">
      <dgm:prSet presAssocID="{6D5FDC6C-8CFC-4A37-A045-AFF98C481AB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B3E84-7FDF-4AE5-AA12-11347049A7BD}" srcId="{1471A569-6EC3-4702-97A5-3C2C5BF003E3}" destId="{DC6E1957-1F9C-4F35-9002-B9D09E058529}" srcOrd="0" destOrd="0" parTransId="{8AC21DCF-45F7-4970-8304-E70297902F91}" sibTransId="{92461F8B-9C59-4015-9DF1-F301C74A912C}"/>
    <dgm:cxn modelId="{9513DBFC-785B-4023-B00F-45768EF5E2A7}" type="presOf" srcId="{DC6E1957-1F9C-4F35-9002-B9D09E058529}" destId="{BCB0AA3C-9183-42BF-94E2-38FA5A9425B5}" srcOrd="0" destOrd="0" presId="urn:microsoft.com/office/officeart/2005/8/layout/hList1"/>
    <dgm:cxn modelId="{7756D884-E36D-44C8-B463-D4B852ABB31F}" srcId="{6D5FDC6C-8CFC-4A37-A045-AFF98C481ABB}" destId="{4960B3DA-5B13-4512-ABFF-150BA1AAB9E3}" srcOrd="3" destOrd="0" parTransId="{34422D60-77D5-42AF-A99B-8794F85F5048}" sibTransId="{F00FA6BA-2228-4372-B549-B54BBC7CE829}"/>
    <dgm:cxn modelId="{5221EA16-A7B9-46C6-B664-B6A297973A80}" srcId="{69E8DED5-998D-44AB-8575-AD777AC880E4}" destId="{6D5FDC6C-8CFC-4A37-A045-AFF98C481ABB}" srcOrd="1" destOrd="0" parTransId="{C38F109F-8DBC-4939-B21C-07C341E1BAF4}" sibTransId="{8D1B8A26-9B6A-4FED-AA9F-946BB3054ACF}"/>
    <dgm:cxn modelId="{043B74DF-5F83-4668-B366-1E59189BA3AE}" srcId="{69E8DED5-998D-44AB-8575-AD777AC880E4}" destId="{1471A569-6EC3-4702-97A5-3C2C5BF003E3}" srcOrd="0" destOrd="0" parTransId="{C02B4F43-A8DE-49C1-9695-093FFA19012A}" sibTransId="{77D5D84E-5B7A-4659-ABB7-2EF8C26271FB}"/>
    <dgm:cxn modelId="{322AF18F-1229-4A43-B8F2-69F8BBA4B760}" srcId="{1471A569-6EC3-4702-97A5-3C2C5BF003E3}" destId="{6880E20F-5457-49E8-B250-94B30209E409}" srcOrd="3" destOrd="0" parTransId="{422B959F-F17B-49C8-BC52-95D7B2E10344}" sibTransId="{93C60F55-F372-41EF-B32F-5E49A7CA58EF}"/>
    <dgm:cxn modelId="{7AAE9E46-C8A8-4FDF-A8CF-5E0C8F80D027}" srcId="{1471A569-6EC3-4702-97A5-3C2C5BF003E3}" destId="{94C79CDA-4A56-4690-8C6F-C5DDFAABFFAF}" srcOrd="4" destOrd="0" parTransId="{E95A03AF-4A25-41C4-8E2C-5D86EB316F26}" sibTransId="{3CB7F9CA-33BA-4255-B03F-280951A4E575}"/>
    <dgm:cxn modelId="{2CBE7EF4-4A2C-4C55-B068-6D87029C092B}" srcId="{1471A569-6EC3-4702-97A5-3C2C5BF003E3}" destId="{2A82C796-8A0D-4497-89EE-1933A4D5E66D}" srcOrd="1" destOrd="0" parTransId="{CB3ECAA8-45E4-44F7-8089-F30536795503}" sibTransId="{3920A289-7DA8-431C-9FBF-1C112A477955}"/>
    <dgm:cxn modelId="{4291154B-FC5B-41FC-96DD-80071C5AD436}" type="presOf" srcId="{75779CC2-3975-43B2-B865-76E31C210800}" destId="{F6D188AA-2A5F-47F2-897D-B80364E21484}" srcOrd="0" destOrd="2" presId="urn:microsoft.com/office/officeart/2005/8/layout/hList1"/>
    <dgm:cxn modelId="{973BEC52-A56C-4A5A-A38A-B7DB8B957982}" srcId="{6D5FDC6C-8CFC-4A37-A045-AFF98C481ABB}" destId="{869D1859-6191-435B-8990-53BF39CB682E}" srcOrd="4" destOrd="0" parTransId="{DBE14BDE-6DF3-465C-8BA4-DBB2C7DBE8C4}" sibTransId="{DBFE9D8F-E035-4BEF-8979-7CA1FB01B8F7}"/>
    <dgm:cxn modelId="{F10C5E5D-23AE-48BE-8DD6-22541B30905F}" type="presOf" srcId="{1471A569-6EC3-4702-97A5-3C2C5BF003E3}" destId="{277307A6-D2F1-48CE-887E-C80E00E7ECF6}" srcOrd="0" destOrd="0" presId="urn:microsoft.com/office/officeart/2005/8/layout/hList1"/>
    <dgm:cxn modelId="{06E7009C-167A-4E0B-85E4-85E40E12FEE9}" srcId="{6D5FDC6C-8CFC-4A37-A045-AFF98C481ABB}" destId="{75779CC2-3975-43B2-B865-76E31C210800}" srcOrd="2" destOrd="0" parTransId="{B82A74B3-6882-46F1-B4C1-5CB86B8E6793}" sibTransId="{ADA984C9-432F-4772-8ACD-9C80DA64D005}"/>
    <dgm:cxn modelId="{BFC70A34-8D52-4612-9A91-09F90340A5FE}" type="presOf" srcId="{2A82C796-8A0D-4497-89EE-1933A4D5E66D}" destId="{BCB0AA3C-9183-42BF-94E2-38FA5A9425B5}" srcOrd="0" destOrd="1" presId="urn:microsoft.com/office/officeart/2005/8/layout/hList1"/>
    <dgm:cxn modelId="{E15B0D46-B123-41D5-A0A2-2ADDBB5D0110}" type="presOf" srcId="{749D7A34-3CDE-411D-B40A-605F7FE12B87}" destId="{F6D188AA-2A5F-47F2-897D-B80364E21484}" srcOrd="0" destOrd="1" presId="urn:microsoft.com/office/officeart/2005/8/layout/hList1"/>
    <dgm:cxn modelId="{9230368F-9EC2-4DB6-AA6B-D6A07475C2A0}" type="presOf" srcId="{6880E20F-5457-49E8-B250-94B30209E409}" destId="{BCB0AA3C-9183-42BF-94E2-38FA5A9425B5}" srcOrd="0" destOrd="3" presId="urn:microsoft.com/office/officeart/2005/8/layout/hList1"/>
    <dgm:cxn modelId="{07D61E6F-6802-4DC2-AA1E-84713740BDC8}" srcId="{1471A569-6EC3-4702-97A5-3C2C5BF003E3}" destId="{1A911EB9-6C2D-4AC9-9005-5E206C172ECC}" srcOrd="2" destOrd="0" parTransId="{BA9067DE-F74D-4FE9-B2F1-A4C4DD843F95}" sibTransId="{E4A880EC-9858-4A40-AA28-27BAE49B2139}"/>
    <dgm:cxn modelId="{7242501F-80B8-4EEB-BA43-F8BBC6F93594}" type="presOf" srcId="{4960B3DA-5B13-4512-ABFF-150BA1AAB9E3}" destId="{F6D188AA-2A5F-47F2-897D-B80364E21484}" srcOrd="0" destOrd="3" presId="urn:microsoft.com/office/officeart/2005/8/layout/hList1"/>
    <dgm:cxn modelId="{3737F06B-B085-476B-8277-0B32940B55A3}" type="presOf" srcId="{6D5FDC6C-8CFC-4A37-A045-AFF98C481ABB}" destId="{46C0844D-7831-45C7-88D2-0302B5B14DB5}" srcOrd="0" destOrd="0" presId="urn:microsoft.com/office/officeart/2005/8/layout/hList1"/>
    <dgm:cxn modelId="{48CD3973-2F85-4C52-B0D5-9306EE6F2C93}" type="presOf" srcId="{69E8DED5-998D-44AB-8575-AD777AC880E4}" destId="{51193857-9B58-4487-BCB6-AA08955595C4}" srcOrd="0" destOrd="0" presId="urn:microsoft.com/office/officeart/2005/8/layout/hList1"/>
    <dgm:cxn modelId="{764D8E0E-4627-4CDA-9EED-17D2CC08ED35}" type="presOf" srcId="{6DE98A90-F5A3-4640-BDBD-4D4E42DB52FA}" destId="{F6D188AA-2A5F-47F2-897D-B80364E21484}" srcOrd="0" destOrd="0" presId="urn:microsoft.com/office/officeart/2005/8/layout/hList1"/>
    <dgm:cxn modelId="{2918BDAD-CEAD-465D-A180-319DF18BF0E3}" srcId="{6D5FDC6C-8CFC-4A37-A045-AFF98C481ABB}" destId="{749D7A34-3CDE-411D-B40A-605F7FE12B87}" srcOrd="1" destOrd="0" parTransId="{CD603732-9260-41C5-B963-AF76AC8CE63C}" sibTransId="{136AB27E-EDDB-4EFB-80AC-8579A2636710}"/>
    <dgm:cxn modelId="{881B016F-AD5C-4832-A4C8-762C65220388}" type="presOf" srcId="{94C79CDA-4A56-4690-8C6F-C5DDFAABFFAF}" destId="{BCB0AA3C-9183-42BF-94E2-38FA5A9425B5}" srcOrd="0" destOrd="4" presId="urn:microsoft.com/office/officeart/2005/8/layout/hList1"/>
    <dgm:cxn modelId="{C6E93ED7-B333-40F8-AC61-EC7679D044CB}" srcId="{6D5FDC6C-8CFC-4A37-A045-AFF98C481ABB}" destId="{6DE98A90-F5A3-4640-BDBD-4D4E42DB52FA}" srcOrd="0" destOrd="0" parTransId="{CFE9592E-DB5A-441A-BD2D-0C1CC935DC5D}" sibTransId="{1B725245-3F0A-4E6D-9C24-883ADD279F7A}"/>
    <dgm:cxn modelId="{F3B1794E-BEB1-463C-B491-CE2374A13ED4}" type="presOf" srcId="{1A911EB9-6C2D-4AC9-9005-5E206C172ECC}" destId="{BCB0AA3C-9183-42BF-94E2-38FA5A9425B5}" srcOrd="0" destOrd="2" presId="urn:microsoft.com/office/officeart/2005/8/layout/hList1"/>
    <dgm:cxn modelId="{3B22476F-6B9F-4A65-BD79-889129C229ED}" type="presOf" srcId="{869D1859-6191-435B-8990-53BF39CB682E}" destId="{F6D188AA-2A5F-47F2-897D-B80364E21484}" srcOrd="0" destOrd="4" presId="urn:microsoft.com/office/officeart/2005/8/layout/hList1"/>
    <dgm:cxn modelId="{2D0BB2A8-B245-447A-A743-AE01D2258027}" type="presParOf" srcId="{51193857-9B58-4487-BCB6-AA08955595C4}" destId="{FA1FE32D-2014-4745-8058-F669ADAF34D3}" srcOrd="0" destOrd="0" presId="urn:microsoft.com/office/officeart/2005/8/layout/hList1"/>
    <dgm:cxn modelId="{20F6B0FC-942D-4E04-BC62-94C7CD231323}" type="presParOf" srcId="{FA1FE32D-2014-4745-8058-F669ADAF34D3}" destId="{277307A6-D2F1-48CE-887E-C80E00E7ECF6}" srcOrd="0" destOrd="0" presId="urn:microsoft.com/office/officeart/2005/8/layout/hList1"/>
    <dgm:cxn modelId="{D07E1A39-7230-4C38-A5BB-94E8B76B53AC}" type="presParOf" srcId="{FA1FE32D-2014-4745-8058-F669ADAF34D3}" destId="{BCB0AA3C-9183-42BF-94E2-38FA5A9425B5}" srcOrd="1" destOrd="0" presId="urn:microsoft.com/office/officeart/2005/8/layout/hList1"/>
    <dgm:cxn modelId="{2955D4B8-5BB2-4F9E-8FEB-CD132E406E16}" type="presParOf" srcId="{51193857-9B58-4487-BCB6-AA08955595C4}" destId="{085C0208-4B78-4558-9ED7-BCAF086A9E59}" srcOrd="1" destOrd="0" presId="urn:microsoft.com/office/officeart/2005/8/layout/hList1"/>
    <dgm:cxn modelId="{67A1D513-928E-459B-ACE2-7F17503FD2DF}" type="presParOf" srcId="{51193857-9B58-4487-BCB6-AA08955595C4}" destId="{A6DF036D-278B-491A-9FE8-00F4100806C5}" srcOrd="2" destOrd="0" presId="urn:microsoft.com/office/officeart/2005/8/layout/hList1"/>
    <dgm:cxn modelId="{FF03F1FA-0401-4190-823D-7B4B4F5922EE}" type="presParOf" srcId="{A6DF036D-278B-491A-9FE8-00F4100806C5}" destId="{46C0844D-7831-45C7-88D2-0302B5B14DB5}" srcOrd="0" destOrd="0" presId="urn:microsoft.com/office/officeart/2005/8/layout/hList1"/>
    <dgm:cxn modelId="{DC3998C7-F354-4698-BA5B-AE7B9D45F0B6}" type="presParOf" srcId="{A6DF036D-278B-491A-9FE8-00F4100806C5}" destId="{F6D188AA-2A5F-47F2-897D-B80364E2148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C631D3-C596-4888-9ED5-074BF785ECE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45E6C2-3542-436B-98EE-E7D67F331C32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Створення освітнього кластеру</a:t>
          </a:r>
          <a:endParaRPr lang="ru-RU" dirty="0" smtClean="0"/>
        </a:p>
        <a:p>
          <a:pPr algn="ctr"/>
          <a:endParaRPr lang="ru-RU" dirty="0"/>
        </a:p>
      </dgm:t>
    </dgm:pt>
    <dgm:pt modelId="{FCB7ED16-10A4-43FA-81FE-FE4BBAD19A82}" type="parTrans" cxnId="{1BED8F78-DFB7-446B-9521-7E813BCE5B63}">
      <dgm:prSet/>
      <dgm:spPr/>
      <dgm:t>
        <a:bodyPr/>
        <a:lstStyle/>
        <a:p>
          <a:endParaRPr lang="ru-RU"/>
        </a:p>
      </dgm:t>
    </dgm:pt>
    <dgm:pt modelId="{1A058F32-3CA4-4FDF-8A2B-9D8BCE497A7E}" type="sibTrans" cxnId="{1BED8F78-DFB7-446B-9521-7E813BCE5B63}">
      <dgm:prSet/>
      <dgm:spPr/>
      <dgm:t>
        <a:bodyPr/>
        <a:lstStyle/>
        <a:p>
          <a:endParaRPr lang="ru-RU"/>
        </a:p>
      </dgm:t>
    </dgm:pt>
    <dgm:pt modelId="{3B110338-7814-43E9-8B72-69AE861BCFBA}">
      <dgm:prSet phldrT="[Текст]"/>
      <dgm:spPr/>
      <dgm:t>
        <a:bodyPr/>
        <a:lstStyle/>
        <a:p>
          <a:pPr marL="0" marR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dirty="0" err="1" smtClean="0"/>
            <a:t>Кластерна</a:t>
          </a:r>
          <a:r>
            <a:rPr lang="uk-UA" dirty="0" smtClean="0"/>
            <a:t> модель управління</a:t>
          </a:r>
          <a:endParaRPr lang="ru-RU" dirty="0" smtClean="0"/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AFFFC9D-1E13-4E4E-9F1A-2542583AD029}" type="parTrans" cxnId="{F4AE1DA0-4264-4271-BCC4-BBF8CA220DB5}">
      <dgm:prSet/>
      <dgm:spPr/>
      <dgm:t>
        <a:bodyPr/>
        <a:lstStyle/>
        <a:p>
          <a:endParaRPr lang="ru-RU"/>
        </a:p>
      </dgm:t>
    </dgm:pt>
    <dgm:pt modelId="{682E0258-6FA5-4FF4-9B07-39D9147E6E8F}" type="sibTrans" cxnId="{F4AE1DA0-4264-4271-BCC4-BBF8CA220DB5}">
      <dgm:prSet/>
      <dgm:spPr/>
      <dgm:t>
        <a:bodyPr/>
        <a:lstStyle/>
        <a:p>
          <a:endParaRPr lang="ru-RU"/>
        </a:p>
      </dgm:t>
    </dgm:pt>
    <dgm:pt modelId="{1A25A861-2285-4D6B-A9A2-3FB2F8F9AD25}">
      <dgm:prSet phldrT="[Текст]"/>
      <dgm:spPr/>
      <dgm:t>
        <a:bodyPr/>
        <a:lstStyle/>
        <a:p>
          <a:pPr algn="ctr"/>
          <a:r>
            <a:rPr lang="uk-UA" dirty="0" smtClean="0"/>
            <a:t>Концепція Дослідницького Університету</a:t>
          </a:r>
          <a:endParaRPr lang="ru-RU" dirty="0"/>
        </a:p>
      </dgm:t>
    </dgm:pt>
    <dgm:pt modelId="{DD64BD0B-D871-44A2-AD7C-981E47017268}" type="parTrans" cxnId="{4F45F38C-41FF-41C2-8D73-9C35E7318082}">
      <dgm:prSet/>
      <dgm:spPr/>
      <dgm:t>
        <a:bodyPr/>
        <a:lstStyle/>
        <a:p>
          <a:endParaRPr lang="ru-RU"/>
        </a:p>
      </dgm:t>
    </dgm:pt>
    <dgm:pt modelId="{D73D87E2-30F9-438F-81B4-3EF036FB4977}" type="sibTrans" cxnId="{4F45F38C-41FF-41C2-8D73-9C35E7318082}">
      <dgm:prSet/>
      <dgm:spPr/>
      <dgm:t>
        <a:bodyPr/>
        <a:lstStyle/>
        <a:p>
          <a:endParaRPr lang="ru-RU"/>
        </a:p>
      </dgm:t>
    </dgm:pt>
    <dgm:pt modelId="{421D85C3-416E-4DF2-B623-421E1B7E0FF6}" type="pres">
      <dgm:prSet presAssocID="{44C631D3-C596-4888-9ED5-074BF785EC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E1A77-AFE0-4C88-A493-6A71160472DB}" type="pres">
      <dgm:prSet presAssocID="{2845E6C2-3542-436B-98EE-E7D67F331C32}" presName="parentLin" presStyleCnt="0"/>
      <dgm:spPr/>
    </dgm:pt>
    <dgm:pt modelId="{B8D36009-9FFE-4913-91ED-D7512C8E6360}" type="pres">
      <dgm:prSet presAssocID="{2845E6C2-3542-436B-98EE-E7D67F331C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2ECD5C-2F57-45D5-B85E-0697A2AF5617}" type="pres">
      <dgm:prSet presAssocID="{2845E6C2-3542-436B-98EE-E7D67F331C32}" presName="parentText" presStyleLbl="node1" presStyleIdx="0" presStyleCnt="3" custScaleY="185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25786-1AB5-40F3-B136-29246C086E6F}" type="pres">
      <dgm:prSet presAssocID="{2845E6C2-3542-436B-98EE-E7D67F331C32}" presName="negativeSpace" presStyleCnt="0"/>
      <dgm:spPr/>
    </dgm:pt>
    <dgm:pt modelId="{797095CB-49A9-4A81-BB57-9EADD9443F6E}" type="pres">
      <dgm:prSet presAssocID="{2845E6C2-3542-436B-98EE-E7D67F331C32}" presName="childText" presStyleLbl="conFgAcc1" presStyleIdx="0" presStyleCnt="3">
        <dgm:presLayoutVars>
          <dgm:bulletEnabled val="1"/>
        </dgm:presLayoutVars>
      </dgm:prSet>
      <dgm:spPr/>
    </dgm:pt>
    <dgm:pt modelId="{A8F69505-34EC-4B32-8E61-595B29F4997F}" type="pres">
      <dgm:prSet presAssocID="{1A058F32-3CA4-4FDF-8A2B-9D8BCE497A7E}" presName="spaceBetweenRectangles" presStyleCnt="0"/>
      <dgm:spPr/>
    </dgm:pt>
    <dgm:pt modelId="{5CD0E9BD-E094-4AA9-9658-9A4373BD63D5}" type="pres">
      <dgm:prSet presAssocID="{3B110338-7814-43E9-8B72-69AE861BCFBA}" presName="parentLin" presStyleCnt="0"/>
      <dgm:spPr/>
    </dgm:pt>
    <dgm:pt modelId="{DDBA9241-9ADE-4329-B605-73AFC85D5F0A}" type="pres">
      <dgm:prSet presAssocID="{3B110338-7814-43E9-8B72-69AE861BCF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B01BD4C-5D66-4B9C-82CC-03592B4CA58F}" type="pres">
      <dgm:prSet presAssocID="{3B110338-7814-43E9-8B72-69AE861BCFBA}" presName="parentText" presStyleLbl="node1" presStyleIdx="1" presStyleCnt="3" custScaleY="18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904B1-FBCF-427B-9BE1-28AFDAA2DBD6}" type="pres">
      <dgm:prSet presAssocID="{3B110338-7814-43E9-8B72-69AE861BCFBA}" presName="negativeSpace" presStyleCnt="0"/>
      <dgm:spPr/>
    </dgm:pt>
    <dgm:pt modelId="{55AC282A-534C-4572-BA7C-A3D771A2ED60}" type="pres">
      <dgm:prSet presAssocID="{3B110338-7814-43E9-8B72-69AE861BCFBA}" presName="childText" presStyleLbl="conFgAcc1" presStyleIdx="1" presStyleCnt="3">
        <dgm:presLayoutVars>
          <dgm:bulletEnabled val="1"/>
        </dgm:presLayoutVars>
      </dgm:prSet>
      <dgm:spPr/>
    </dgm:pt>
    <dgm:pt modelId="{6D516984-D2C2-4DA3-9B0D-FB71B83D313F}" type="pres">
      <dgm:prSet presAssocID="{682E0258-6FA5-4FF4-9B07-39D9147E6E8F}" presName="spaceBetweenRectangles" presStyleCnt="0"/>
      <dgm:spPr/>
    </dgm:pt>
    <dgm:pt modelId="{30C483E8-CCDC-463C-A76E-3DC664DC3844}" type="pres">
      <dgm:prSet presAssocID="{1A25A861-2285-4D6B-A9A2-3FB2F8F9AD25}" presName="parentLin" presStyleCnt="0"/>
      <dgm:spPr/>
    </dgm:pt>
    <dgm:pt modelId="{C18A23C4-CECC-4C36-905F-77567F6FD8E4}" type="pres">
      <dgm:prSet presAssocID="{1A25A861-2285-4D6B-A9A2-3FB2F8F9AD2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9E2F65C-3E00-4A67-967A-2A5DBA476122}" type="pres">
      <dgm:prSet presAssocID="{1A25A861-2285-4D6B-A9A2-3FB2F8F9AD25}" presName="parentText" presStyleLbl="node1" presStyleIdx="2" presStyleCnt="3" custScaleY="185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1B3-6C7D-452E-8348-848A6129FDD2}" type="pres">
      <dgm:prSet presAssocID="{1A25A861-2285-4D6B-A9A2-3FB2F8F9AD25}" presName="negativeSpace" presStyleCnt="0"/>
      <dgm:spPr/>
    </dgm:pt>
    <dgm:pt modelId="{3B9C3BB3-DD5D-41EB-BADA-DFCC1B3A650F}" type="pres">
      <dgm:prSet presAssocID="{1A25A861-2285-4D6B-A9A2-3FB2F8F9AD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F122AB-5337-49B8-AF13-8C9282C965E8}" type="presOf" srcId="{3B110338-7814-43E9-8B72-69AE861BCFBA}" destId="{3B01BD4C-5D66-4B9C-82CC-03592B4CA58F}" srcOrd="1" destOrd="0" presId="urn:microsoft.com/office/officeart/2005/8/layout/list1"/>
    <dgm:cxn modelId="{F7222D20-D1F2-46B1-8363-0915BF407858}" type="presOf" srcId="{3B110338-7814-43E9-8B72-69AE861BCFBA}" destId="{DDBA9241-9ADE-4329-B605-73AFC85D5F0A}" srcOrd="0" destOrd="0" presId="urn:microsoft.com/office/officeart/2005/8/layout/list1"/>
    <dgm:cxn modelId="{AD2A80D5-7202-489C-9DC0-03838C5A4EBF}" type="presOf" srcId="{1A25A861-2285-4D6B-A9A2-3FB2F8F9AD25}" destId="{A9E2F65C-3E00-4A67-967A-2A5DBA476122}" srcOrd="1" destOrd="0" presId="urn:microsoft.com/office/officeart/2005/8/layout/list1"/>
    <dgm:cxn modelId="{1BED8F78-DFB7-446B-9521-7E813BCE5B63}" srcId="{44C631D3-C596-4888-9ED5-074BF785ECE0}" destId="{2845E6C2-3542-436B-98EE-E7D67F331C32}" srcOrd="0" destOrd="0" parTransId="{FCB7ED16-10A4-43FA-81FE-FE4BBAD19A82}" sibTransId="{1A058F32-3CA4-4FDF-8A2B-9D8BCE497A7E}"/>
    <dgm:cxn modelId="{CB7C34FF-2AE1-4982-A787-D512716DEAEC}" type="presOf" srcId="{2845E6C2-3542-436B-98EE-E7D67F331C32}" destId="{612ECD5C-2F57-45D5-B85E-0697A2AF5617}" srcOrd="1" destOrd="0" presId="urn:microsoft.com/office/officeart/2005/8/layout/list1"/>
    <dgm:cxn modelId="{F4AE1DA0-4264-4271-BCC4-BBF8CA220DB5}" srcId="{44C631D3-C596-4888-9ED5-074BF785ECE0}" destId="{3B110338-7814-43E9-8B72-69AE861BCFBA}" srcOrd="1" destOrd="0" parTransId="{FAFFFC9D-1E13-4E4E-9F1A-2542583AD029}" sibTransId="{682E0258-6FA5-4FF4-9B07-39D9147E6E8F}"/>
    <dgm:cxn modelId="{70B5C96A-13F4-4C0F-B532-1E48F52BCA9E}" type="presOf" srcId="{1A25A861-2285-4D6B-A9A2-3FB2F8F9AD25}" destId="{C18A23C4-CECC-4C36-905F-77567F6FD8E4}" srcOrd="0" destOrd="0" presId="urn:microsoft.com/office/officeart/2005/8/layout/list1"/>
    <dgm:cxn modelId="{4F45F38C-41FF-41C2-8D73-9C35E7318082}" srcId="{44C631D3-C596-4888-9ED5-074BF785ECE0}" destId="{1A25A861-2285-4D6B-A9A2-3FB2F8F9AD25}" srcOrd="2" destOrd="0" parTransId="{DD64BD0B-D871-44A2-AD7C-981E47017268}" sibTransId="{D73D87E2-30F9-438F-81B4-3EF036FB4977}"/>
    <dgm:cxn modelId="{E2E8F504-482B-4A30-B20D-5912DD92930A}" type="presOf" srcId="{2845E6C2-3542-436B-98EE-E7D67F331C32}" destId="{B8D36009-9FFE-4913-91ED-D7512C8E6360}" srcOrd="0" destOrd="0" presId="urn:microsoft.com/office/officeart/2005/8/layout/list1"/>
    <dgm:cxn modelId="{25A7CAA2-2E29-45D9-8A8D-377B65C02FAD}" type="presOf" srcId="{44C631D3-C596-4888-9ED5-074BF785ECE0}" destId="{421D85C3-416E-4DF2-B623-421E1B7E0FF6}" srcOrd="0" destOrd="0" presId="urn:microsoft.com/office/officeart/2005/8/layout/list1"/>
    <dgm:cxn modelId="{02F865ED-B615-45A7-B50B-265DD9A24333}" type="presParOf" srcId="{421D85C3-416E-4DF2-B623-421E1B7E0FF6}" destId="{F9FE1A77-AFE0-4C88-A493-6A71160472DB}" srcOrd="0" destOrd="0" presId="urn:microsoft.com/office/officeart/2005/8/layout/list1"/>
    <dgm:cxn modelId="{028ED34D-1915-4B75-A31C-F63C570AB29A}" type="presParOf" srcId="{F9FE1A77-AFE0-4C88-A493-6A71160472DB}" destId="{B8D36009-9FFE-4913-91ED-D7512C8E6360}" srcOrd="0" destOrd="0" presId="urn:microsoft.com/office/officeart/2005/8/layout/list1"/>
    <dgm:cxn modelId="{90F09746-70F0-4743-8EE4-87EF772021AA}" type="presParOf" srcId="{F9FE1A77-AFE0-4C88-A493-6A71160472DB}" destId="{612ECD5C-2F57-45D5-B85E-0697A2AF5617}" srcOrd="1" destOrd="0" presId="urn:microsoft.com/office/officeart/2005/8/layout/list1"/>
    <dgm:cxn modelId="{BF01E32F-2CF8-49EB-A4C5-9169DE8A4CCD}" type="presParOf" srcId="{421D85C3-416E-4DF2-B623-421E1B7E0FF6}" destId="{90525786-1AB5-40F3-B136-29246C086E6F}" srcOrd="1" destOrd="0" presId="urn:microsoft.com/office/officeart/2005/8/layout/list1"/>
    <dgm:cxn modelId="{D14B0612-3C65-4FE9-952B-1AAA7CF0288B}" type="presParOf" srcId="{421D85C3-416E-4DF2-B623-421E1B7E0FF6}" destId="{797095CB-49A9-4A81-BB57-9EADD9443F6E}" srcOrd="2" destOrd="0" presId="urn:microsoft.com/office/officeart/2005/8/layout/list1"/>
    <dgm:cxn modelId="{1347C66E-ECA4-4049-AFC5-5636916387DF}" type="presParOf" srcId="{421D85C3-416E-4DF2-B623-421E1B7E0FF6}" destId="{A8F69505-34EC-4B32-8E61-595B29F4997F}" srcOrd="3" destOrd="0" presId="urn:microsoft.com/office/officeart/2005/8/layout/list1"/>
    <dgm:cxn modelId="{40E4DF4F-99AF-4974-BD16-0CAE9454040C}" type="presParOf" srcId="{421D85C3-416E-4DF2-B623-421E1B7E0FF6}" destId="{5CD0E9BD-E094-4AA9-9658-9A4373BD63D5}" srcOrd="4" destOrd="0" presId="urn:microsoft.com/office/officeart/2005/8/layout/list1"/>
    <dgm:cxn modelId="{A7C50DA5-68FD-4056-A4ED-F06E65510F74}" type="presParOf" srcId="{5CD0E9BD-E094-4AA9-9658-9A4373BD63D5}" destId="{DDBA9241-9ADE-4329-B605-73AFC85D5F0A}" srcOrd="0" destOrd="0" presId="urn:microsoft.com/office/officeart/2005/8/layout/list1"/>
    <dgm:cxn modelId="{E8DCB4CA-8BDA-49B5-BA46-AAFE8E37B4D5}" type="presParOf" srcId="{5CD0E9BD-E094-4AA9-9658-9A4373BD63D5}" destId="{3B01BD4C-5D66-4B9C-82CC-03592B4CA58F}" srcOrd="1" destOrd="0" presId="urn:microsoft.com/office/officeart/2005/8/layout/list1"/>
    <dgm:cxn modelId="{C3D9E991-01A0-401D-A0A8-7030EE51D7A5}" type="presParOf" srcId="{421D85C3-416E-4DF2-B623-421E1B7E0FF6}" destId="{722904B1-FBCF-427B-9BE1-28AFDAA2DBD6}" srcOrd="5" destOrd="0" presId="urn:microsoft.com/office/officeart/2005/8/layout/list1"/>
    <dgm:cxn modelId="{7AC339C3-6606-438D-9F2B-229B65811D51}" type="presParOf" srcId="{421D85C3-416E-4DF2-B623-421E1B7E0FF6}" destId="{55AC282A-534C-4572-BA7C-A3D771A2ED60}" srcOrd="6" destOrd="0" presId="urn:microsoft.com/office/officeart/2005/8/layout/list1"/>
    <dgm:cxn modelId="{07660F8D-6646-4E60-8605-CFCBBE445F24}" type="presParOf" srcId="{421D85C3-416E-4DF2-B623-421E1B7E0FF6}" destId="{6D516984-D2C2-4DA3-9B0D-FB71B83D313F}" srcOrd="7" destOrd="0" presId="urn:microsoft.com/office/officeart/2005/8/layout/list1"/>
    <dgm:cxn modelId="{566528E2-16A2-44C5-BA45-CF096A2D87D1}" type="presParOf" srcId="{421D85C3-416E-4DF2-B623-421E1B7E0FF6}" destId="{30C483E8-CCDC-463C-A76E-3DC664DC3844}" srcOrd="8" destOrd="0" presId="urn:microsoft.com/office/officeart/2005/8/layout/list1"/>
    <dgm:cxn modelId="{C22CD1AA-FDD9-4FF9-87E7-0305C485AB85}" type="presParOf" srcId="{30C483E8-CCDC-463C-A76E-3DC664DC3844}" destId="{C18A23C4-CECC-4C36-905F-77567F6FD8E4}" srcOrd="0" destOrd="0" presId="urn:microsoft.com/office/officeart/2005/8/layout/list1"/>
    <dgm:cxn modelId="{9A6AAD57-1576-4EA0-B36B-0B0DF7176A92}" type="presParOf" srcId="{30C483E8-CCDC-463C-A76E-3DC664DC3844}" destId="{A9E2F65C-3E00-4A67-967A-2A5DBA476122}" srcOrd="1" destOrd="0" presId="urn:microsoft.com/office/officeart/2005/8/layout/list1"/>
    <dgm:cxn modelId="{667CF93C-7A8A-4009-9BD3-2EACFFCCBD48}" type="presParOf" srcId="{421D85C3-416E-4DF2-B623-421E1B7E0FF6}" destId="{86F5B1B3-6C7D-452E-8348-848A6129FDD2}" srcOrd="9" destOrd="0" presId="urn:microsoft.com/office/officeart/2005/8/layout/list1"/>
    <dgm:cxn modelId="{65ECA48D-CE7F-4C15-99CB-0AAF898C73B5}" type="presParOf" srcId="{421D85C3-416E-4DF2-B623-421E1B7E0FF6}" destId="{3B9C3BB3-DD5D-41EB-BADA-DFCC1B3A65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091E93-6BB1-495A-8051-FABC08E4079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2A59CED2-F655-42B4-8C33-7748C8E8B2F0}">
      <dgm:prSet phldrT="[Текст]"/>
      <dgm:spPr/>
      <dgm:t>
        <a:bodyPr/>
        <a:lstStyle/>
        <a:p>
          <a:r>
            <a:rPr lang="uk-UA" dirty="0" smtClean="0"/>
            <a:t>Влада</a:t>
          </a:r>
          <a:endParaRPr lang="ru-RU" dirty="0"/>
        </a:p>
      </dgm:t>
    </dgm:pt>
    <dgm:pt modelId="{8B0FD3BC-F39E-4CA9-8B81-977A104DD014}" type="parTrans" cxnId="{F9DF6330-7871-481C-A67A-FB3A452C82AF}">
      <dgm:prSet/>
      <dgm:spPr/>
      <dgm:t>
        <a:bodyPr/>
        <a:lstStyle/>
        <a:p>
          <a:endParaRPr lang="ru-RU"/>
        </a:p>
      </dgm:t>
    </dgm:pt>
    <dgm:pt modelId="{42E94C68-F27D-4FEF-B88B-19201C9ED7CF}" type="sibTrans" cxnId="{F9DF6330-7871-481C-A67A-FB3A452C82AF}">
      <dgm:prSet/>
      <dgm:spPr/>
      <dgm:t>
        <a:bodyPr/>
        <a:lstStyle/>
        <a:p>
          <a:endParaRPr lang="ru-RU"/>
        </a:p>
      </dgm:t>
    </dgm:pt>
    <dgm:pt modelId="{E5201CE1-CF18-4F33-B33F-7F64DEFA357E}">
      <dgm:prSet phldrT="[Текст]"/>
      <dgm:spPr/>
      <dgm:t>
        <a:bodyPr/>
        <a:lstStyle/>
        <a:p>
          <a:r>
            <a:rPr lang="uk-UA" dirty="0" smtClean="0"/>
            <a:t>Дослідницький Університет</a:t>
          </a:r>
          <a:endParaRPr lang="ru-RU" dirty="0"/>
        </a:p>
      </dgm:t>
    </dgm:pt>
    <dgm:pt modelId="{BBCA8460-34EB-462B-81AA-1F3ED5149DC0}" type="parTrans" cxnId="{59B09F84-04EF-4B41-BCBC-8872C57D5684}">
      <dgm:prSet/>
      <dgm:spPr/>
      <dgm:t>
        <a:bodyPr/>
        <a:lstStyle/>
        <a:p>
          <a:endParaRPr lang="ru-RU"/>
        </a:p>
      </dgm:t>
    </dgm:pt>
    <dgm:pt modelId="{21451229-D4DC-4F8F-B64E-52CC70859D15}" type="sibTrans" cxnId="{59B09F84-04EF-4B41-BCBC-8872C57D5684}">
      <dgm:prSet/>
      <dgm:spPr/>
      <dgm:t>
        <a:bodyPr/>
        <a:lstStyle/>
        <a:p>
          <a:endParaRPr lang="ru-RU"/>
        </a:p>
      </dgm:t>
    </dgm:pt>
    <dgm:pt modelId="{0BFC7A9C-AE32-4DFE-AF44-5585C9601927}">
      <dgm:prSet phldrT="[Текст]"/>
      <dgm:spPr/>
      <dgm:t>
        <a:bodyPr/>
        <a:lstStyle/>
        <a:p>
          <a:r>
            <a:rPr lang="uk-UA" dirty="0" smtClean="0"/>
            <a:t>Бізнес</a:t>
          </a:r>
          <a:endParaRPr lang="ru-RU" dirty="0"/>
        </a:p>
      </dgm:t>
    </dgm:pt>
    <dgm:pt modelId="{20AFCC84-7F7B-4CCB-9E59-8DE43F260A1D}" type="parTrans" cxnId="{FE2D26CE-03E5-48B5-925B-2A1CC3C5FAA9}">
      <dgm:prSet/>
      <dgm:spPr/>
      <dgm:t>
        <a:bodyPr/>
        <a:lstStyle/>
        <a:p>
          <a:endParaRPr lang="ru-RU"/>
        </a:p>
      </dgm:t>
    </dgm:pt>
    <dgm:pt modelId="{366DF830-1C99-4C56-925E-EBDFA50C4607}" type="sibTrans" cxnId="{FE2D26CE-03E5-48B5-925B-2A1CC3C5FAA9}">
      <dgm:prSet/>
      <dgm:spPr/>
      <dgm:t>
        <a:bodyPr/>
        <a:lstStyle/>
        <a:p>
          <a:endParaRPr lang="ru-RU"/>
        </a:p>
      </dgm:t>
    </dgm:pt>
    <dgm:pt modelId="{92640704-1742-4F77-B1B5-3FE8AB2043E6}" type="pres">
      <dgm:prSet presAssocID="{E3091E93-6BB1-495A-8051-FABC08E4079A}" presName="compositeShape" presStyleCnt="0">
        <dgm:presLayoutVars>
          <dgm:chMax val="7"/>
          <dgm:dir/>
          <dgm:resizeHandles val="exact"/>
        </dgm:presLayoutVars>
      </dgm:prSet>
      <dgm:spPr/>
    </dgm:pt>
    <dgm:pt modelId="{CE49AA95-4EAE-4582-BC47-D905ED288298}" type="pres">
      <dgm:prSet presAssocID="{2A59CED2-F655-42B4-8C33-7748C8E8B2F0}" presName="circ1" presStyleLbl="vennNode1" presStyleIdx="0" presStyleCnt="3"/>
      <dgm:spPr/>
      <dgm:t>
        <a:bodyPr/>
        <a:lstStyle/>
        <a:p>
          <a:endParaRPr lang="ru-RU"/>
        </a:p>
      </dgm:t>
    </dgm:pt>
    <dgm:pt modelId="{3BBBE503-1529-40D8-8CFF-E420392693F0}" type="pres">
      <dgm:prSet presAssocID="{2A59CED2-F655-42B4-8C33-7748C8E8B2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3660-FE06-4AFA-B89E-65DB88F72F9C}" type="pres">
      <dgm:prSet presAssocID="{E5201CE1-CF18-4F33-B33F-7F64DEFA357E}" presName="circ2" presStyleLbl="vennNode1" presStyleIdx="1" presStyleCnt="3"/>
      <dgm:spPr/>
      <dgm:t>
        <a:bodyPr/>
        <a:lstStyle/>
        <a:p>
          <a:endParaRPr lang="ru-RU"/>
        </a:p>
      </dgm:t>
    </dgm:pt>
    <dgm:pt modelId="{22BA97A9-ED68-4DAF-B7EE-0BB105CD92D0}" type="pres">
      <dgm:prSet presAssocID="{E5201CE1-CF18-4F33-B33F-7F64DEFA35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A01EB-577C-41A6-A2C2-D9B0A17E9D82}" type="pres">
      <dgm:prSet presAssocID="{0BFC7A9C-AE32-4DFE-AF44-5585C9601927}" presName="circ3" presStyleLbl="vennNode1" presStyleIdx="2" presStyleCnt="3"/>
      <dgm:spPr/>
      <dgm:t>
        <a:bodyPr/>
        <a:lstStyle/>
        <a:p>
          <a:endParaRPr lang="ru-RU"/>
        </a:p>
      </dgm:t>
    </dgm:pt>
    <dgm:pt modelId="{A01BB568-1909-4045-A120-3E4B90DEB595}" type="pres">
      <dgm:prSet presAssocID="{0BFC7A9C-AE32-4DFE-AF44-5585C96019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F50B1-D753-4882-BCE3-D0D5976DAA27}" type="presOf" srcId="{E5201CE1-CF18-4F33-B33F-7F64DEFA357E}" destId="{22BA97A9-ED68-4DAF-B7EE-0BB105CD92D0}" srcOrd="1" destOrd="0" presId="urn:microsoft.com/office/officeart/2005/8/layout/venn1"/>
    <dgm:cxn modelId="{C297E56A-4FA2-41E3-9F9C-AE43FB21C7BA}" type="presOf" srcId="{0BFC7A9C-AE32-4DFE-AF44-5585C9601927}" destId="{A01BB568-1909-4045-A120-3E4B90DEB595}" srcOrd="1" destOrd="0" presId="urn:microsoft.com/office/officeart/2005/8/layout/venn1"/>
    <dgm:cxn modelId="{BF1F6152-0505-4636-BA08-4E755802E894}" type="presOf" srcId="{2A59CED2-F655-42B4-8C33-7748C8E8B2F0}" destId="{3BBBE503-1529-40D8-8CFF-E420392693F0}" srcOrd="1" destOrd="0" presId="urn:microsoft.com/office/officeart/2005/8/layout/venn1"/>
    <dgm:cxn modelId="{F9DF6330-7871-481C-A67A-FB3A452C82AF}" srcId="{E3091E93-6BB1-495A-8051-FABC08E4079A}" destId="{2A59CED2-F655-42B4-8C33-7748C8E8B2F0}" srcOrd="0" destOrd="0" parTransId="{8B0FD3BC-F39E-4CA9-8B81-977A104DD014}" sibTransId="{42E94C68-F27D-4FEF-B88B-19201C9ED7CF}"/>
    <dgm:cxn modelId="{05AE02D8-D8C3-48F8-A37E-6FA93DE807AC}" type="presOf" srcId="{E5201CE1-CF18-4F33-B33F-7F64DEFA357E}" destId="{BE663660-FE06-4AFA-B89E-65DB88F72F9C}" srcOrd="0" destOrd="0" presId="urn:microsoft.com/office/officeart/2005/8/layout/venn1"/>
    <dgm:cxn modelId="{7C6CE3BD-CDD6-4514-9116-82FAB788E054}" type="presOf" srcId="{0BFC7A9C-AE32-4DFE-AF44-5585C9601927}" destId="{182A01EB-577C-41A6-A2C2-D9B0A17E9D82}" srcOrd="0" destOrd="0" presId="urn:microsoft.com/office/officeart/2005/8/layout/venn1"/>
    <dgm:cxn modelId="{FE2D26CE-03E5-48B5-925B-2A1CC3C5FAA9}" srcId="{E3091E93-6BB1-495A-8051-FABC08E4079A}" destId="{0BFC7A9C-AE32-4DFE-AF44-5585C9601927}" srcOrd="2" destOrd="0" parTransId="{20AFCC84-7F7B-4CCB-9E59-8DE43F260A1D}" sibTransId="{366DF830-1C99-4C56-925E-EBDFA50C4607}"/>
    <dgm:cxn modelId="{7FD8FDA6-A676-4BAB-ABCC-69761CB7E8C9}" type="presOf" srcId="{2A59CED2-F655-42B4-8C33-7748C8E8B2F0}" destId="{CE49AA95-4EAE-4582-BC47-D905ED288298}" srcOrd="0" destOrd="0" presId="urn:microsoft.com/office/officeart/2005/8/layout/venn1"/>
    <dgm:cxn modelId="{59B09F84-04EF-4B41-BCBC-8872C57D5684}" srcId="{E3091E93-6BB1-495A-8051-FABC08E4079A}" destId="{E5201CE1-CF18-4F33-B33F-7F64DEFA357E}" srcOrd="1" destOrd="0" parTransId="{BBCA8460-34EB-462B-81AA-1F3ED5149DC0}" sibTransId="{21451229-D4DC-4F8F-B64E-52CC70859D15}"/>
    <dgm:cxn modelId="{81BAA296-72ED-4964-8C45-4DD704A042CC}" type="presOf" srcId="{E3091E93-6BB1-495A-8051-FABC08E4079A}" destId="{92640704-1742-4F77-B1B5-3FE8AB2043E6}" srcOrd="0" destOrd="0" presId="urn:microsoft.com/office/officeart/2005/8/layout/venn1"/>
    <dgm:cxn modelId="{6BEA0F77-1210-4D1F-8828-5CF0F93E2EE0}" type="presParOf" srcId="{92640704-1742-4F77-B1B5-3FE8AB2043E6}" destId="{CE49AA95-4EAE-4582-BC47-D905ED288298}" srcOrd="0" destOrd="0" presId="urn:microsoft.com/office/officeart/2005/8/layout/venn1"/>
    <dgm:cxn modelId="{E431653B-DC7E-4D61-98CB-67D935E40B79}" type="presParOf" srcId="{92640704-1742-4F77-B1B5-3FE8AB2043E6}" destId="{3BBBE503-1529-40D8-8CFF-E420392693F0}" srcOrd="1" destOrd="0" presId="urn:microsoft.com/office/officeart/2005/8/layout/venn1"/>
    <dgm:cxn modelId="{7A4DBA0B-5E98-4EF0-BD32-101AB409C628}" type="presParOf" srcId="{92640704-1742-4F77-B1B5-3FE8AB2043E6}" destId="{BE663660-FE06-4AFA-B89E-65DB88F72F9C}" srcOrd="2" destOrd="0" presId="urn:microsoft.com/office/officeart/2005/8/layout/venn1"/>
    <dgm:cxn modelId="{0C2A54B0-1BEE-4733-9ADB-CC4D6FE93C91}" type="presParOf" srcId="{92640704-1742-4F77-B1B5-3FE8AB2043E6}" destId="{22BA97A9-ED68-4DAF-B7EE-0BB105CD92D0}" srcOrd="3" destOrd="0" presId="urn:microsoft.com/office/officeart/2005/8/layout/venn1"/>
    <dgm:cxn modelId="{8073D740-F817-41A9-B791-555390294B29}" type="presParOf" srcId="{92640704-1742-4F77-B1B5-3FE8AB2043E6}" destId="{182A01EB-577C-41A6-A2C2-D9B0A17E9D82}" srcOrd="4" destOrd="0" presId="urn:microsoft.com/office/officeart/2005/8/layout/venn1"/>
    <dgm:cxn modelId="{7CFA3E10-C729-4829-AE03-5A3D1A935524}" type="presParOf" srcId="{92640704-1742-4F77-B1B5-3FE8AB2043E6}" destId="{A01BB568-1909-4045-A120-3E4B90DEB5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4E8F4-B754-4E01-924E-B413C8B8801A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A632EA-E727-47EC-8E63-22674E2B6C25}">
      <dgm:prSet phldrT="[Текст]" custT="1"/>
      <dgm:spPr/>
      <dgm:t>
        <a:bodyPr/>
        <a:lstStyle/>
        <a:p>
          <a:r>
            <a:rPr lang="uk-UA" sz="1800" dirty="0" smtClean="0"/>
            <a:t>Диверсифікація джерел фінансування діяльності Університету</a:t>
          </a:r>
          <a:endParaRPr lang="ru-RU" sz="1800" dirty="0"/>
        </a:p>
      </dgm:t>
    </dgm:pt>
    <dgm:pt modelId="{6E147FB5-FEC2-416C-9E30-30F136217A3B}" type="parTrans" cxnId="{FAF5224E-DE5D-4690-A3AC-F29793905972}">
      <dgm:prSet/>
      <dgm:spPr/>
      <dgm:t>
        <a:bodyPr/>
        <a:lstStyle/>
        <a:p>
          <a:endParaRPr lang="ru-RU"/>
        </a:p>
      </dgm:t>
    </dgm:pt>
    <dgm:pt modelId="{3B7BD052-553D-4177-B8B5-86A9C61CB65E}" type="sibTrans" cxnId="{FAF5224E-DE5D-4690-A3AC-F29793905972}">
      <dgm:prSet/>
      <dgm:spPr/>
      <dgm:t>
        <a:bodyPr/>
        <a:lstStyle/>
        <a:p>
          <a:endParaRPr lang="ru-RU"/>
        </a:p>
      </dgm:t>
    </dgm:pt>
    <dgm:pt modelId="{E8C555ED-CBF3-4F77-8AB2-D1554DB2BA8B}">
      <dgm:prSet phldrT="[Текст]" custT="1"/>
      <dgm:spPr/>
      <dgm:t>
        <a:bodyPr/>
        <a:lstStyle/>
        <a:p>
          <a:r>
            <a:rPr lang="uk-UA" sz="1400" dirty="0" smtClean="0"/>
            <a:t>Залучення коштів від міжнародних програм на грантів</a:t>
          </a:r>
          <a:endParaRPr lang="ru-RU" sz="1400" dirty="0"/>
        </a:p>
      </dgm:t>
    </dgm:pt>
    <dgm:pt modelId="{6CD67BF6-22E3-4210-8556-EE488119C76E}" type="parTrans" cxnId="{4E7F1B6B-EBFA-4C53-8460-4EAD6ED539F6}">
      <dgm:prSet/>
      <dgm:spPr/>
      <dgm:t>
        <a:bodyPr/>
        <a:lstStyle/>
        <a:p>
          <a:endParaRPr lang="ru-RU"/>
        </a:p>
      </dgm:t>
    </dgm:pt>
    <dgm:pt modelId="{0F01DA12-092C-4838-8BEA-2F5966FEA56A}" type="sibTrans" cxnId="{4E7F1B6B-EBFA-4C53-8460-4EAD6ED539F6}">
      <dgm:prSet/>
      <dgm:spPr/>
      <dgm:t>
        <a:bodyPr/>
        <a:lstStyle/>
        <a:p>
          <a:endParaRPr lang="ru-RU"/>
        </a:p>
      </dgm:t>
    </dgm:pt>
    <dgm:pt modelId="{107CB831-F404-4E29-B587-DECC3D1D0AD3}">
      <dgm:prSet phldrT="[Текст]" custT="1"/>
      <dgm:spPr/>
      <dgm:t>
        <a:bodyPr/>
        <a:lstStyle/>
        <a:p>
          <a:r>
            <a:rPr lang="uk-UA" sz="1400" dirty="0" smtClean="0"/>
            <a:t>Приватні донори</a:t>
          </a:r>
          <a:endParaRPr lang="ru-RU" sz="1400" dirty="0"/>
        </a:p>
      </dgm:t>
    </dgm:pt>
    <dgm:pt modelId="{6A2E7F78-C4A4-4FCE-9118-3C3A5F57D257}" type="parTrans" cxnId="{1F8320F8-4AFB-4967-86AF-33AE4A411B1B}">
      <dgm:prSet/>
      <dgm:spPr/>
      <dgm:t>
        <a:bodyPr/>
        <a:lstStyle/>
        <a:p>
          <a:endParaRPr lang="ru-RU"/>
        </a:p>
      </dgm:t>
    </dgm:pt>
    <dgm:pt modelId="{60F553F0-E569-4F3A-A8A7-5E425E21605A}" type="sibTrans" cxnId="{1F8320F8-4AFB-4967-86AF-33AE4A411B1B}">
      <dgm:prSet/>
      <dgm:spPr/>
      <dgm:t>
        <a:bodyPr/>
        <a:lstStyle/>
        <a:p>
          <a:endParaRPr lang="ru-RU"/>
        </a:p>
      </dgm:t>
    </dgm:pt>
    <dgm:pt modelId="{8F4F0295-D6DC-427F-84C1-1046FF226C17}">
      <dgm:prSet phldrT="[Текст]" custT="1"/>
      <dgm:spPr/>
      <dgm:t>
        <a:bodyPr/>
        <a:lstStyle/>
        <a:p>
          <a:r>
            <a:rPr lang="uk-UA" sz="1800" dirty="0" smtClean="0"/>
            <a:t>Наукове обслуговування </a:t>
          </a:r>
          <a:endParaRPr lang="ru-RU" sz="1800" dirty="0"/>
        </a:p>
      </dgm:t>
    </dgm:pt>
    <dgm:pt modelId="{F6646C06-2096-4926-8A1F-2F4B404ED343}" type="parTrans" cxnId="{0CE69B85-6763-4D55-B129-A9AE7E84B5F4}">
      <dgm:prSet/>
      <dgm:spPr/>
      <dgm:t>
        <a:bodyPr/>
        <a:lstStyle/>
        <a:p>
          <a:endParaRPr lang="ru-RU"/>
        </a:p>
      </dgm:t>
    </dgm:pt>
    <dgm:pt modelId="{F081E418-B5F9-42CD-A236-32E9B983A831}" type="sibTrans" cxnId="{0CE69B85-6763-4D55-B129-A9AE7E84B5F4}">
      <dgm:prSet/>
      <dgm:spPr/>
      <dgm:t>
        <a:bodyPr/>
        <a:lstStyle/>
        <a:p>
          <a:endParaRPr lang="ru-RU"/>
        </a:p>
      </dgm:t>
    </dgm:pt>
    <dgm:pt modelId="{E4DB5AF0-9B6F-4301-AE9E-831F01BC82AF}">
      <dgm:prSet phldrT="[Текст]" custT="1"/>
      <dgm:spPr/>
      <dgm:t>
        <a:bodyPr/>
        <a:lstStyle/>
        <a:p>
          <a:r>
            <a:rPr lang="uk-UA" sz="1200" dirty="0" smtClean="0"/>
            <a:t>Формування </a:t>
          </a:r>
          <a:r>
            <a:rPr lang="uk-UA" sz="1200" dirty="0" err="1" smtClean="0"/>
            <a:t>НОЦ</a:t>
          </a:r>
          <a:r>
            <a:rPr lang="uk-UA" sz="1200" dirty="0" smtClean="0"/>
            <a:t> ПУЕТ</a:t>
          </a:r>
          <a:endParaRPr lang="ru-RU" sz="1200" dirty="0"/>
        </a:p>
      </dgm:t>
    </dgm:pt>
    <dgm:pt modelId="{8213007F-E55A-4E70-A47F-F2C19515EEFB}" type="parTrans" cxnId="{844E8A72-0294-4121-BE1A-AEC49CADD4F1}">
      <dgm:prSet/>
      <dgm:spPr/>
      <dgm:t>
        <a:bodyPr/>
        <a:lstStyle/>
        <a:p>
          <a:endParaRPr lang="ru-RU"/>
        </a:p>
      </dgm:t>
    </dgm:pt>
    <dgm:pt modelId="{93DB9E4D-5DD3-4798-BA65-C5A8CC12B589}" type="sibTrans" cxnId="{844E8A72-0294-4121-BE1A-AEC49CADD4F1}">
      <dgm:prSet/>
      <dgm:spPr/>
      <dgm:t>
        <a:bodyPr/>
        <a:lstStyle/>
        <a:p>
          <a:endParaRPr lang="ru-RU"/>
        </a:p>
      </dgm:t>
    </dgm:pt>
    <dgm:pt modelId="{202B7E59-E8D9-4BC8-92B2-E1F70A79133F}">
      <dgm:prSet phldrT="[Текст]" custT="1"/>
      <dgm:spPr/>
      <dgm:t>
        <a:bodyPr/>
        <a:lstStyle/>
        <a:p>
          <a:r>
            <a:rPr lang="uk-UA" sz="1200" dirty="0" smtClean="0"/>
            <a:t>Надання консалтингових послуг</a:t>
          </a:r>
          <a:endParaRPr lang="ru-RU" sz="1200" dirty="0"/>
        </a:p>
      </dgm:t>
    </dgm:pt>
    <dgm:pt modelId="{A93CF7E4-C09D-47C2-BA00-2F2A2ED879BB}" type="parTrans" cxnId="{86197691-B3B1-434F-B4A4-3C94F62D513D}">
      <dgm:prSet/>
      <dgm:spPr/>
      <dgm:t>
        <a:bodyPr/>
        <a:lstStyle/>
        <a:p>
          <a:endParaRPr lang="ru-RU"/>
        </a:p>
      </dgm:t>
    </dgm:pt>
    <dgm:pt modelId="{DB9E69B7-5E87-4AD3-902F-34EBF431C6DC}" type="sibTrans" cxnId="{86197691-B3B1-434F-B4A4-3C94F62D513D}">
      <dgm:prSet/>
      <dgm:spPr/>
      <dgm:t>
        <a:bodyPr/>
        <a:lstStyle/>
        <a:p>
          <a:endParaRPr lang="ru-RU"/>
        </a:p>
      </dgm:t>
    </dgm:pt>
    <dgm:pt modelId="{59515D82-B7C7-48EC-B5B0-9876BC63BC64}">
      <dgm:prSet phldrT="[Текст]" custT="1"/>
      <dgm:spPr/>
      <dgm:t>
        <a:bodyPr/>
        <a:lstStyle/>
        <a:p>
          <a:r>
            <a:rPr lang="uk-UA" sz="1800" dirty="0" smtClean="0"/>
            <a:t>Розвиток персоналу ПУЕТ</a:t>
          </a:r>
          <a:endParaRPr lang="ru-RU" sz="1800" dirty="0"/>
        </a:p>
      </dgm:t>
    </dgm:pt>
    <dgm:pt modelId="{AC166EAA-37BD-4DA4-8ACF-3496BEBD7F27}" type="parTrans" cxnId="{B6AD9273-7AA0-4980-82A2-7FBFBF91ACD0}">
      <dgm:prSet/>
      <dgm:spPr/>
      <dgm:t>
        <a:bodyPr/>
        <a:lstStyle/>
        <a:p>
          <a:endParaRPr lang="ru-RU"/>
        </a:p>
      </dgm:t>
    </dgm:pt>
    <dgm:pt modelId="{A4CB2DE1-BF7E-4D74-A078-4B906FF1489A}" type="sibTrans" cxnId="{B6AD9273-7AA0-4980-82A2-7FBFBF91ACD0}">
      <dgm:prSet/>
      <dgm:spPr/>
      <dgm:t>
        <a:bodyPr/>
        <a:lstStyle/>
        <a:p>
          <a:endParaRPr lang="ru-RU"/>
        </a:p>
      </dgm:t>
    </dgm:pt>
    <dgm:pt modelId="{F8B583F3-DE83-4B4B-B040-D2E1E9E52746}">
      <dgm:prSet phldrT="[Текст]" custT="1"/>
      <dgm:spPr/>
      <dgm:t>
        <a:bodyPr/>
        <a:lstStyle/>
        <a:p>
          <a:r>
            <a:rPr lang="uk-UA" sz="1400" dirty="0" smtClean="0"/>
            <a:t>Створення центру розвитку персоналу (стажування, підвищення кваліфікації)</a:t>
          </a:r>
          <a:endParaRPr lang="ru-RU" sz="1400" dirty="0"/>
        </a:p>
      </dgm:t>
    </dgm:pt>
    <dgm:pt modelId="{CBC89731-A086-43C9-89A5-5BC9FBBE8576}" type="parTrans" cxnId="{070E7DFB-DEA7-4C5B-9E4A-201ACACA16D7}">
      <dgm:prSet/>
      <dgm:spPr/>
      <dgm:t>
        <a:bodyPr/>
        <a:lstStyle/>
        <a:p>
          <a:endParaRPr lang="ru-RU"/>
        </a:p>
      </dgm:t>
    </dgm:pt>
    <dgm:pt modelId="{39809D67-B3DA-4B16-BB56-BAAD281888EE}" type="sibTrans" cxnId="{070E7DFB-DEA7-4C5B-9E4A-201ACACA16D7}">
      <dgm:prSet/>
      <dgm:spPr/>
      <dgm:t>
        <a:bodyPr/>
        <a:lstStyle/>
        <a:p>
          <a:endParaRPr lang="ru-RU"/>
        </a:p>
      </dgm:t>
    </dgm:pt>
    <dgm:pt modelId="{70A5C1BD-F315-4BF6-BFB9-DFD1827ADFFD}">
      <dgm:prSet phldrT="[Текст]" custT="1"/>
      <dgm:spPr/>
      <dgm:t>
        <a:bodyPr/>
        <a:lstStyle/>
        <a:p>
          <a:r>
            <a:rPr lang="uk-UA" sz="1400" dirty="0" smtClean="0"/>
            <a:t>Центр аспірантури та докторантури</a:t>
          </a:r>
          <a:endParaRPr lang="ru-RU" sz="1400" dirty="0"/>
        </a:p>
      </dgm:t>
    </dgm:pt>
    <dgm:pt modelId="{48658DD4-03AC-4E9A-8C96-E94964495E44}" type="parTrans" cxnId="{4FA7950A-67DE-4FBF-9A72-F3CB51E60AD8}">
      <dgm:prSet/>
      <dgm:spPr/>
      <dgm:t>
        <a:bodyPr/>
        <a:lstStyle/>
        <a:p>
          <a:endParaRPr lang="ru-RU"/>
        </a:p>
      </dgm:t>
    </dgm:pt>
    <dgm:pt modelId="{DDCCFFC5-7CE1-43C7-930A-DC6A58B0636F}" type="sibTrans" cxnId="{4FA7950A-67DE-4FBF-9A72-F3CB51E60AD8}">
      <dgm:prSet/>
      <dgm:spPr/>
      <dgm:t>
        <a:bodyPr/>
        <a:lstStyle/>
        <a:p>
          <a:endParaRPr lang="ru-RU"/>
        </a:p>
      </dgm:t>
    </dgm:pt>
    <dgm:pt modelId="{2D1B7EC6-97A6-45B3-A7A4-E3C60A35B0DA}">
      <dgm:prSet phldrT="[Текст]" custT="1"/>
      <dgm:spPr/>
      <dgm:t>
        <a:bodyPr/>
        <a:lstStyle/>
        <a:p>
          <a:r>
            <a:rPr lang="uk-UA" sz="1400" dirty="0" smtClean="0"/>
            <a:t>Інноваційні джерела фінансування </a:t>
          </a:r>
          <a:endParaRPr lang="ru-RU" sz="1400" dirty="0"/>
        </a:p>
      </dgm:t>
    </dgm:pt>
    <dgm:pt modelId="{9294867D-82B7-49E7-A597-CB58EEE2E5ED}" type="parTrans" cxnId="{B4E2C06E-9D33-44FB-869F-3DB134CF5DFF}">
      <dgm:prSet/>
      <dgm:spPr/>
      <dgm:t>
        <a:bodyPr/>
        <a:lstStyle/>
        <a:p>
          <a:endParaRPr lang="ru-RU"/>
        </a:p>
      </dgm:t>
    </dgm:pt>
    <dgm:pt modelId="{9C683BF7-5ED5-4172-ACF8-2B9A4D2D0118}" type="sibTrans" cxnId="{B4E2C06E-9D33-44FB-869F-3DB134CF5DFF}">
      <dgm:prSet/>
      <dgm:spPr/>
      <dgm:t>
        <a:bodyPr/>
        <a:lstStyle/>
        <a:p>
          <a:endParaRPr lang="ru-RU"/>
        </a:p>
      </dgm:t>
    </dgm:pt>
    <dgm:pt modelId="{B21F06BF-7961-4C36-AC40-234F54EA8581}">
      <dgm:prSet phldrT="[Текст]" custT="1"/>
      <dgm:spPr/>
      <dgm:t>
        <a:bodyPr/>
        <a:lstStyle/>
        <a:p>
          <a:r>
            <a:rPr lang="uk-UA" sz="1400" dirty="0" smtClean="0"/>
            <a:t>Горизонт 2020</a:t>
          </a:r>
          <a:endParaRPr lang="ru-RU" sz="1400" dirty="0"/>
        </a:p>
      </dgm:t>
    </dgm:pt>
    <dgm:pt modelId="{526BDC20-AD64-4ABA-89A3-97F80AE95688}" type="parTrans" cxnId="{FB07AE6F-073E-43D1-95B2-996FB871AB4B}">
      <dgm:prSet/>
      <dgm:spPr/>
      <dgm:t>
        <a:bodyPr/>
        <a:lstStyle/>
        <a:p>
          <a:endParaRPr lang="ru-RU"/>
        </a:p>
      </dgm:t>
    </dgm:pt>
    <dgm:pt modelId="{DD0AAB92-D6BA-4898-AF7C-2F443A4496AB}" type="sibTrans" cxnId="{FB07AE6F-073E-43D1-95B2-996FB871AB4B}">
      <dgm:prSet/>
      <dgm:spPr/>
      <dgm:t>
        <a:bodyPr/>
        <a:lstStyle/>
        <a:p>
          <a:endParaRPr lang="ru-RU"/>
        </a:p>
      </dgm:t>
    </dgm:pt>
    <dgm:pt modelId="{7DA48EE0-0E55-4DC2-B7B2-EEAC7187064B}">
      <dgm:prSet phldrT="[Текст]" custT="1"/>
      <dgm:spPr/>
      <dgm:t>
        <a:bodyPr/>
        <a:lstStyle/>
        <a:p>
          <a:r>
            <a:rPr lang="uk-UA" sz="1400" dirty="0" err="1" smtClean="0"/>
            <a:t>Еразмус</a:t>
          </a:r>
          <a:r>
            <a:rPr lang="uk-UA" sz="1400" dirty="0" smtClean="0"/>
            <a:t> +</a:t>
          </a:r>
          <a:endParaRPr lang="ru-RU" sz="1400" dirty="0"/>
        </a:p>
      </dgm:t>
    </dgm:pt>
    <dgm:pt modelId="{31291831-D5C8-4E34-9132-97A9405C25B8}" type="parTrans" cxnId="{BF8483A1-0AF2-4349-B492-FA839FE20C34}">
      <dgm:prSet/>
      <dgm:spPr/>
      <dgm:t>
        <a:bodyPr/>
        <a:lstStyle/>
        <a:p>
          <a:endParaRPr lang="ru-RU"/>
        </a:p>
      </dgm:t>
    </dgm:pt>
    <dgm:pt modelId="{179966C1-77ED-4ACD-8F16-ADD8839DB106}" type="sibTrans" cxnId="{BF8483A1-0AF2-4349-B492-FA839FE20C34}">
      <dgm:prSet/>
      <dgm:spPr/>
      <dgm:t>
        <a:bodyPr/>
        <a:lstStyle/>
        <a:p>
          <a:endParaRPr lang="ru-RU"/>
        </a:p>
      </dgm:t>
    </dgm:pt>
    <dgm:pt modelId="{41338656-A46A-4DBF-BDDD-121A008B91D8}">
      <dgm:prSet phldrT="[Текст]"/>
      <dgm:spPr/>
      <dgm:t>
        <a:bodyPr/>
        <a:lstStyle/>
        <a:p>
          <a:endParaRPr lang="ru-RU" sz="900" dirty="0"/>
        </a:p>
      </dgm:t>
    </dgm:pt>
    <dgm:pt modelId="{16D993CE-7AD2-40D1-A2F6-DB5DC3E2577A}" type="parTrans" cxnId="{0B17A8CB-6CE4-4DA5-B41E-E63F0CCE135F}">
      <dgm:prSet/>
      <dgm:spPr/>
      <dgm:t>
        <a:bodyPr/>
        <a:lstStyle/>
        <a:p>
          <a:endParaRPr lang="ru-RU"/>
        </a:p>
      </dgm:t>
    </dgm:pt>
    <dgm:pt modelId="{409DAD12-C2A7-4E05-BCB0-4E0128355ACD}" type="sibTrans" cxnId="{0B17A8CB-6CE4-4DA5-B41E-E63F0CCE135F}">
      <dgm:prSet/>
      <dgm:spPr/>
      <dgm:t>
        <a:bodyPr/>
        <a:lstStyle/>
        <a:p>
          <a:endParaRPr lang="ru-RU"/>
        </a:p>
      </dgm:t>
    </dgm:pt>
    <dgm:pt modelId="{BA7D178F-D03A-4023-A8A4-E0CE0A100CEF}">
      <dgm:prSet custT="1"/>
      <dgm:spPr/>
      <dgm:t>
        <a:bodyPr/>
        <a:lstStyle/>
        <a:p>
          <a:r>
            <a:rPr lang="uk-UA" sz="1800" dirty="0" smtClean="0"/>
            <a:t>Підвищення рівня конкурентоспроможності ПУЕТ</a:t>
          </a:r>
          <a:endParaRPr lang="ru-RU" sz="1800" dirty="0"/>
        </a:p>
      </dgm:t>
    </dgm:pt>
    <dgm:pt modelId="{3CAA3D69-DE1A-4950-9774-2AA7FAF4E788}" type="parTrans" cxnId="{1D8A4F99-A697-4332-9AF2-9B3D50F6F923}">
      <dgm:prSet/>
      <dgm:spPr/>
      <dgm:t>
        <a:bodyPr/>
        <a:lstStyle/>
        <a:p>
          <a:endParaRPr lang="ru-RU"/>
        </a:p>
      </dgm:t>
    </dgm:pt>
    <dgm:pt modelId="{CA5743B9-79BC-4ED2-BB6C-3D4C1432D228}" type="sibTrans" cxnId="{1D8A4F99-A697-4332-9AF2-9B3D50F6F923}">
      <dgm:prSet/>
      <dgm:spPr/>
      <dgm:t>
        <a:bodyPr/>
        <a:lstStyle/>
        <a:p>
          <a:endParaRPr lang="ru-RU"/>
        </a:p>
      </dgm:t>
    </dgm:pt>
    <dgm:pt modelId="{1D4A2870-1728-4201-8CEA-E37323E442FC}">
      <dgm:prSet custT="1"/>
      <dgm:spPr/>
      <dgm:t>
        <a:bodyPr/>
        <a:lstStyle/>
        <a:p>
          <a:r>
            <a:rPr lang="uk-UA" sz="1100" dirty="0" smtClean="0"/>
            <a:t>Створення регіональної бізнес-школи</a:t>
          </a:r>
          <a:endParaRPr lang="ru-RU" sz="1100" dirty="0"/>
        </a:p>
      </dgm:t>
    </dgm:pt>
    <dgm:pt modelId="{5C2B98DE-C098-4882-B1AE-40C28F6B681A}" type="parTrans" cxnId="{1DDAC752-422C-46BD-A173-5CF79FEAC73E}">
      <dgm:prSet/>
      <dgm:spPr/>
      <dgm:t>
        <a:bodyPr/>
        <a:lstStyle/>
        <a:p>
          <a:endParaRPr lang="ru-RU"/>
        </a:p>
      </dgm:t>
    </dgm:pt>
    <dgm:pt modelId="{A4593E20-A2F7-4A26-A66D-A2C256C49B0C}" type="sibTrans" cxnId="{1DDAC752-422C-46BD-A173-5CF79FEAC73E}">
      <dgm:prSet/>
      <dgm:spPr/>
      <dgm:t>
        <a:bodyPr/>
        <a:lstStyle/>
        <a:p>
          <a:endParaRPr lang="ru-RU"/>
        </a:p>
      </dgm:t>
    </dgm:pt>
    <dgm:pt modelId="{CDCD2B85-37A4-4790-8B7B-CEDB444E3394}">
      <dgm:prSet custT="1"/>
      <dgm:spPr/>
      <dgm:t>
        <a:bodyPr/>
        <a:lstStyle/>
        <a:p>
          <a:r>
            <a:rPr lang="uk-UA" sz="1100" dirty="0" smtClean="0"/>
            <a:t>Розвиток та посилення взаємозв'язку </a:t>
          </a:r>
          <a:r>
            <a:rPr lang="uk-UA" sz="1100" dirty="0" err="1" smtClean="0"/>
            <a:t>“ВНЗ-Підприємницьке</a:t>
          </a:r>
          <a:r>
            <a:rPr lang="uk-UA" sz="1100" dirty="0" smtClean="0"/>
            <a:t> </a:t>
          </a:r>
          <a:r>
            <a:rPr lang="uk-UA" sz="1100" dirty="0" err="1" smtClean="0"/>
            <a:t>середовище”</a:t>
          </a:r>
          <a:r>
            <a:rPr lang="uk-UA" sz="1100" dirty="0" smtClean="0"/>
            <a:t> </a:t>
          </a:r>
          <a:endParaRPr lang="ru-RU" sz="1100" dirty="0"/>
        </a:p>
      </dgm:t>
    </dgm:pt>
    <dgm:pt modelId="{C34F30A9-1171-4A8F-AEB7-7AF9D583194F}" type="parTrans" cxnId="{5874BF07-5FA2-4A6D-881A-4D1E2975926D}">
      <dgm:prSet/>
      <dgm:spPr/>
      <dgm:t>
        <a:bodyPr/>
        <a:lstStyle/>
        <a:p>
          <a:endParaRPr lang="ru-RU"/>
        </a:p>
      </dgm:t>
    </dgm:pt>
    <dgm:pt modelId="{F964D0BE-B9D8-44DC-BFE8-1033A1FB65D9}" type="sibTrans" cxnId="{5874BF07-5FA2-4A6D-881A-4D1E2975926D}">
      <dgm:prSet/>
      <dgm:spPr/>
      <dgm:t>
        <a:bodyPr/>
        <a:lstStyle/>
        <a:p>
          <a:endParaRPr lang="ru-RU"/>
        </a:p>
      </dgm:t>
    </dgm:pt>
    <dgm:pt modelId="{1FBE8E55-29D1-4869-81A8-EB304A9A401D}">
      <dgm:prSet custT="1"/>
      <dgm:spPr/>
      <dgm:t>
        <a:bodyPr/>
        <a:lstStyle/>
        <a:p>
          <a:r>
            <a:rPr lang="uk-UA" sz="1100" dirty="0" smtClean="0"/>
            <a:t>Формування інноваційних взаємозв'язків </a:t>
          </a:r>
          <a:r>
            <a:rPr lang="uk-UA" sz="1100" dirty="0" err="1" smtClean="0"/>
            <a:t>“Школа-ВНЗ”</a:t>
          </a:r>
          <a:r>
            <a:rPr lang="uk-UA" sz="1100" dirty="0" smtClean="0"/>
            <a:t> (Концепція </a:t>
          </a:r>
          <a:r>
            <a:rPr lang="en-US" sz="1100" dirty="0" smtClean="0"/>
            <a:t>STEAM-</a:t>
          </a:r>
          <a:r>
            <a:rPr lang="uk-UA" sz="1100" dirty="0" smtClean="0"/>
            <a:t>освіти)</a:t>
          </a:r>
          <a:endParaRPr lang="ru-RU" sz="1100" dirty="0"/>
        </a:p>
      </dgm:t>
    </dgm:pt>
    <dgm:pt modelId="{EA8902CA-62E2-4233-9596-0465072120B1}" type="parTrans" cxnId="{F2E6F732-1D4D-4F29-8BB5-E4E9DFEACBE2}">
      <dgm:prSet/>
      <dgm:spPr/>
      <dgm:t>
        <a:bodyPr/>
        <a:lstStyle/>
        <a:p>
          <a:endParaRPr lang="ru-RU"/>
        </a:p>
      </dgm:t>
    </dgm:pt>
    <dgm:pt modelId="{7498927C-8CD5-409A-B688-A01A204C5133}" type="sibTrans" cxnId="{F2E6F732-1D4D-4F29-8BB5-E4E9DFEACBE2}">
      <dgm:prSet/>
      <dgm:spPr/>
      <dgm:t>
        <a:bodyPr/>
        <a:lstStyle/>
        <a:p>
          <a:endParaRPr lang="ru-RU"/>
        </a:p>
      </dgm:t>
    </dgm:pt>
    <dgm:pt modelId="{DDC8F3FD-FB78-4E26-B465-340E125F8E9C}">
      <dgm:prSet custT="1"/>
      <dgm:spPr/>
      <dgm:t>
        <a:bodyPr/>
        <a:lstStyle/>
        <a:p>
          <a:r>
            <a:rPr lang="uk-UA" sz="1100" dirty="0" smtClean="0"/>
            <a:t>Розвиток </a:t>
          </a:r>
          <a:r>
            <a:rPr lang="en-US" sz="1100" dirty="0" smtClean="0"/>
            <a:t>Smart-</a:t>
          </a:r>
          <a:r>
            <a:rPr lang="uk-UA" sz="1100" dirty="0" smtClean="0"/>
            <a:t>технологій</a:t>
          </a:r>
          <a:endParaRPr lang="ru-RU" sz="1100" dirty="0"/>
        </a:p>
      </dgm:t>
    </dgm:pt>
    <dgm:pt modelId="{095DA05D-50B7-4E1F-AEE0-19113BB18928}" type="parTrans" cxnId="{EF3F2BAA-D456-45CC-B8E4-9B518604D5D0}">
      <dgm:prSet/>
      <dgm:spPr/>
      <dgm:t>
        <a:bodyPr/>
        <a:lstStyle/>
        <a:p>
          <a:endParaRPr lang="ru-RU"/>
        </a:p>
      </dgm:t>
    </dgm:pt>
    <dgm:pt modelId="{DD0E1740-EB48-447D-AA20-503FE6A252C5}" type="sibTrans" cxnId="{EF3F2BAA-D456-45CC-B8E4-9B518604D5D0}">
      <dgm:prSet/>
      <dgm:spPr/>
      <dgm:t>
        <a:bodyPr/>
        <a:lstStyle/>
        <a:p>
          <a:endParaRPr lang="ru-RU"/>
        </a:p>
      </dgm:t>
    </dgm:pt>
    <dgm:pt modelId="{4AAB948E-A22D-4CB5-B3D4-BB62F2F6AD9A}">
      <dgm:prSet custT="1"/>
      <dgm:spPr/>
      <dgm:t>
        <a:bodyPr/>
        <a:lstStyle/>
        <a:p>
          <a:r>
            <a:rPr lang="uk-UA" sz="1200" dirty="0" err="1" smtClean="0"/>
            <a:t>Брендинг</a:t>
          </a:r>
          <a:r>
            <a:rPr lang="uk-UA" sz="1200" dirty="0" smtClean="0"/>
            <a:t> ПУЕТ</a:t>
          </a:r>
          <a:endParaRPr lang="ru-RU" sz="1200" dirty="0"/>
        </a:p>
      </dgm:t>
    </dgm:pt>
    <dgm:pt modelId="{C98A0823-FD68-48E3-8CE3-FFF990B922B2}" type="parTrans" cxnId="{091B5A30-7D01-4C60-89F2-1D84A09466E5}">
      <dgm:prSet/>
      <dgm:spPr/>
      <dgm:t>
        <a:bodyPr/>
        <a:lstStyle/>
        <a:p>
          <a:endParaRPr lang="ru-RU"/>
        </a:p>
      </dgm:t>
    </dgm:pt>
    <dgm:pt modelId="{B477FE87-C8CF-4F2E-A9F5-17C3CAF15A0D}" type="sibTrans" cxnId="{091B5A30-7D01-4C60-89F2-1D84A09466E5}">
      <dgm:prSet/>
      <dgm:spPr/>
      <dgm:t>
        <a:bodyPr/>
        <a:lstStyle/>
        <a:p>
          <a:endParaRPr lang="ru-RU"/>
        </a:p>
      </dgm:t>
    </dgm:pt>
    <dgm:pt modelId="{A758FE30-D570-4B7C-8EE5-F445A9EFABA2}">
      <dgm:prSet phldrT="[Текст]" custT="1"/>
      <dgm:spPr/>
      <dgm:t>
        <a:bodyPr/>
        <a:lstStyle/>
        <a:p>
          <a:r>
            <a:rPr lang="uk-UA" sz="1200" dirty="0" smtClean="0"/>
            <a:t>Виконання наукових досліджень на замовлення</a:t>
          </a:r>
          <a:endParaRPr lang="ru-RU" sz="1200" dirty="0"/>
        </a:p>
      </dgm:t>
    </dgm:pt>
    <dgm:pt modelId="{907FA571-6BFD-4379-921E-4331E5DCD6A4}" type="parTrans" cxnId="{18FA976B-E140-4252-85D6-ED3CC065D891}">
      <dgm:prSet/>
      <dgm:spPr/>
    </dgm:pt>
    <dgm:pt modelId="{E78ED838-FAC4-492D-A6FF-485B8ED367BE}" type="sibTrans" cxnId="{18FA976B-E140-4252-85D6-ED3CC065D891}">
      <dgm:prSet/>
      <dgm:spPr/>
    </dgm:pt>
    <dgm:pt modelId="{74C5FAA3-01C4-4F25-891F-1ED00A38266F}">
      <dgm:prSet phldrT="[Текст]" custT="1"/>
      <dgm:spPr/>
      <dgm:t>
        <a:bodyPr/>
        <a:lstStyle/>
        <a:p>
          <a:r>
            <a:rPr lang="uk-UA" sz="1200" dirty="0" smtClean="0"/>
            <a:t>Розробка інноваційних технологій</a:t>
          </a:r>
          <a:endParaRPr lang="ru-RU" sz="1200" dirty="0"/>
        </a:p>
      </dgm:t>
    </dgm:pt>
    <dgm:pt modelId="{12D31605-A22F-472C-AC19-078EA8F13100}" type="parTrans" cxnId="{02B6255F-4C71-4E07-A37C-67264B4DCC80}">
      <dgm:prSet/>
      <dgm:spPr/>
    </dgm:pt>
    <dgm:pt modelId="{ACEDA990-0669-4AC0-B2A3-70E0129B3A15}" type="sibTrans" cxnId="{02B6255F-4C71-4E07-A37C-67264B4DCC80}">
      <dgm:prSet/>
      <dgm:spPr/>
    </dgm:pt>
    <dgm:pt modelId="{696DFA55-9910-404B-AC3D-553E43205B82}">
      <dgm:prSet phldrT="[Текст]" custT="1"/>
      <dgm:spPr/>
      <dgm:t>
        <a:bodyPr/>
        <a:lstStyle/>
        <a:p>
          <a:r>
            <a:rPr lang="uk-UA" sz="1200" dirty="0" smtClean="0"/>
            <a:t>Розробка державних стандартів нового покоління та національної системи кваліфікації</a:t>
          </a:r>
          <a:endParaRPr lang="ru-RU" sz="1200" dirty="0"/>
        </a:p>
      </dgm:t>
    </dgm:pt>
    <dgm:pt modelId="{9E3A8827-3186-482A-A716-8C81F0B5CDAB}" type="parTrans" cxnId="{136DC2A6-C764-40EE-9EF8-062212499A9C}">
      <dgm:prSet/>
      <dgm:spPr/>
    </dgm:pt>
    <dgm:pt modelId="{47D71232-C616-49D2-90E4-A77A179E090E}" type="sibTrans" cxnId="{136DC2A6-C764-40EE-9EF8-062212499A9C}">
      <dgm:prSet/>
      <dgm:spPr/>
    </dgm:pt>
    <dgm:pt modelId="{CF547B41-E840-43B3-8F56-56A4645CD29A}" type="pres">
      <dgm:prSet presAssocID="{6114E8F4-B754-4E01-924E-B413C8B880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85925-C58C-436F-B2F9-5DA773C45825}" type="pres">
      <dgm:prSet presAssocID="{3AA632EA-E727-47EC-8E63-22674E2B6C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5EB24-51A0-4640-87C0-2FD3DB62B351}" type="pres">
      <dgm:prSet presAssocID="{3B7BD052-553D-4177-B8B5-86A9C61CB65E}" presName="sibTrans" presStyleCnt="0"/>
      <dgm:spPr/>
    </dgm:pt>
    <dgm:pt modelId="{FE8E38FD-D09C-4980-9030-23A809CBAB72}" type="pres">
      <dgm:prSet presAssocID="{BA7D178F-D03A-4023-A8A4-E0CE0A100C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A1CF-2F91-4CA0-89A0-4A3F294779CB}" type="pres">
      <dgm:prSet presAssocID="{CA5743B9-79BC-4ED2-BB6C-3D4C1432D228}" presName="sibTrans" presStyleCnt="0"/>
      <dgm:spPr/>
    </dgm:pt>
    <dgm:pt modelId="{81CEC472-691C-42CB-ABE5-901C36EB76AE}" type="pres">
      <dgm:prSet presAssocID="{8F4F0295-D6DC-427F-84C1-1046FF226C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4D7E0-2C55-476B-A751-FACAFD7178DD}" type="pres">
      <dgm:prSet presAssocID="{F081E418-B5F9-42CD-A236-32E9B983A831}" presName="sibTrans" presStyleCnt="0"/>
      <dgm:spPr/>
    </dgm:pt>
    <dgm:pt modelId="{4927CC89-E89B-46E7-9E5D-07066C67B898}" type="pres">
      <dgm:prSet presAssocID="{59515D82-B7C7-48EC-B5B0-9876BC63BC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73F6-3CD5-4D19-BF9A-3E9B0C50D814}" type="presOf" srcId="{B21F06BF-7961-4C36-AC40-234F54EA8581}" destId="{D9F85925-C58C-436F-B2F9-5DA773C45825}" srcOrd="0" destOrd="4" presId="urn:microsoft.com/office/officeart/2005/8/layout/hList6"/>
    <dgm:cxn modelId="{1DDAC752-422C-46BD-A173-5CF79FEAC73E}" srcId="{BA7D178F-D03A-4023-A8A4-E0CE0A100CEF}" destId="{1D4A2870-1728-4201-8CEA-E37323E442FC}" srcOrd="0" destOrd="0" parTransId="{5C2B98DE-C098-4882-B1AE-40C28F6B681A}" sibTransId="{A4593E20-A2F7-4A26-A66D-A2C256C49B0C}"/>
    <dgm:cxn modelId="{3C8B0342-C8F6-4C9C-B68C-AC82D6FB5D16}" type="presOf" srcId="{1D4A2870-1728-4201-8CEA-E37323E442FC}" destId="{FE8E38FD-D09C-4980-9030-23A809CBAB72}" srcOrd="0" destOrd="1" presId="urn:microsoft.com/office/officeart/2005/8/layout/hList6"/>
    <dgm:cxn modelId="{18FA976B-E140-4252-85D6-ED3CC065D891}" srcId="{8F4F0295-D6DC-427F-84C1-1046FF226C17}" destId="{A758FE30-D570-4B7C-8EE5-F445A9EFABA2}" srcOrd="2" destOrd="0" parTransId="{907FA571-6BFD-4379-921E-4331E5DCD6A4}" sibTransId="{E78ED838-FAC4-492D-A6FF-485B8ED367BE}"/>
    <dgm:cxn modelId="{FAF5224E-DE5D-4690-A3AC-F29793905972}" srcId="{6114E8F4-B754-4E01-924E-B413C8B8801A}" destId="{3AA632EA-E727-47EC-8E63-22674E2B6C25}" srcOrd="0" destOrd="0" parTransId="{6E147FB5-FEC2-416C-9E30-30F136217A3B}" sibTransId="{3B7BD052-553D-4177-B8B5-86A9C61CB65E}"/>
    <dgm:cxn modelId="{1D8A4F99-A697-4332-9AF2-9B3D50F6F923}" srcId="{6114E8F4-B754-4E01-924E-B413C8B8801A}" destId="{BA7D178F-D03A-4023-A8A4-E0CE0A100CEF}" srcOrd="1" destOrd="0" parTransId="{3CAA3D69-DE1A-4950-9774-2AA7FAF4E788}" sibTransId="{CA5743B9-79BC-4ED2-BB6C-3D4C1432D228}"/>
    <dgm:cxn modelId="{FB07AE6F-073E-43D1-95B2-996FB871AB4B}" srcId="{3AA632EA-E727-47EC-8E63-22674E2B6C25}" destId="{B21F06BF-7961-4C36-AC40-234F54EA8581}" srcOrd="3" destOrd="0" parTransId="{526BDC20-AD64-4ABA-89A3-97F80AE95688}" sibTransId="{DD0AAB92-D6BA-4898-AF7C-2F443A4496AB}"/>
    <dgm:cxn modelId="{6E7532A5-3E28-472C-92E5-DA1CE789D40B}" type="presOf" srcId="{4AAB948E-A22D-4CB5-B3D4-BB62F2F6AD9A}" destId="{FE8E38FD-D09C-4980-9030-23A809CBAB72}" srcOrd="0" destOrd="5" presId="urn:microsoft.com/office/officeart/2005/8/layout/hList6"/>
    <dgm:cxn modelId="{02B6255F-4C71-4E07-A37C-67264B4DCC80}" srcId="{8F4F0295-D6DC-427F-84C1-1046FF226C17}" destId="{74C5FAA3-01C4-4F25-891F-1ED00A38266F}" srcOrd="3" destOrd="0" parTransId="{12D31605-A22F-472C-AC19-078EA8F13100}" sibTransId="{ACEDA990-0669-4AC0-B2A3-70E0129B3A15}"/>
    <dgm:cxn modelId="{0CE69B85-6763-4D55-B129-A9AE7E84B5F4}" srcId="{6114E8F4-B754-4E01-924E-B413C8B8801A}" destId="{8F4F0295-D6DC-427F-84C1-1046FF226C17}" srcOrd="2" destOrd="0" parTransId="{F6646C06-2096-4926-8A1F-2F4B404ED343}" sibTransId="{F081E418-B5F9-42CD-A236-32E9B983A831}"/>
    <dgm:cxn modelId="{4E7F1B6B-EBFA-4C53-8460-4EAD6ED539F6}" srcId="{3AA632EA-E727-47EC-8E63-22674E2B6C25}" destId="{E8C555ED-CBF3-4F77-8AB2-D1554DB2BA8B}" srcOrd="0" destOrd="0" parTransId="{6CD67BF6-22E3-4210-8556-EE488119C76E}" sibTransId="{0F01DA12-092C-4838-8BEA-2F5966FEA56A}"/>
    <dgm:cxn modelId="{B6AD9273-7AA0-4980-82A2-7FBFBF91ACD0}" srcId="{6114E8F4-B754-4E01-924E-B413C8B8801A}" destId="{59515D82-B7C7-48EC-B5B0-9876BC63BC64}" srcOrd="3" destOrd="0" parTransId="{AC166EAA-37BD-4DA4-8ACF-3496BEBD7F27}" sibTransId="{A4CB2DE1-BF7E-4D74-A078-4B906FF1489A}"/>
    <dgm:cxn modelId="{9E8E5A15-90A1-4314-9972-622301F00D0A}" type="presOf" srcId="{1FBE8E55-29D1-4869-81A8-EB304A9A401D}" destId="{FE8E38FD-D09C-4980-9030-23A809CBAB72}" srcOrd="0" destOrd="3" presId="urn:microsoft.com/office/officeart/2005/8/layout/hList6"/>
    <dgm:cxn modelId="{06B6CC2A-ED99-4FEB-A527-44FA8E5DC1A5}" type="presOf" srcId="{41338656-A46A-4DBF-BDDD-121A008B91D8}" destId="{D9F85925-C58C-436F-B2F9-5DA773C45825}" srcOrd="0" destOrd="6" presId="urn:microsoft.com/office/officeart/2005/8/layout/hList6"/>
    <dgm:cxn modelId="{BF8483A1-0AF2-4349-B492-FA839FE20C34}" srcId="{3AA632EA-E727-47EC-8E63-22674E2B6C25}" destId="{7DA48EE0-0E55-4DC2-B7B2-EEAC7187064B}" srcOrd="4" destOrd="0" parTransId="{31291831-D5C8-4E34-9132-97A9405C25B8}" sibTransId="{179966C1-77ED-4ACD-8F16-ADD8839DB106}"/>
    <dgm:cxn modelId="{EF3F2BAA-D456-45CC-B8E4-9B518604D5D0}" srcId="{BA7D178F-D03A-4023-A8A4-E0CE0A100CEF}" destId="{DDC8F3FD-FB78-4E26-B465-340E125F8E9C}" srcOrd="3" destOrd="0" parTransId="{095DA05D-50B7-4E1F-AEE0-19113BB18928}" sibTransId="{DD0E1740-EB48-447D-AA20-503FE6A252C5}"/>
    <dgm:cxn modelId="{D9FFA783-F0B9-424C-BD6A-210D7EDED9C5}" type="presOf" srcId="{A758FE30-D570-4B7C-8EE5-F445A9EFABA2}" destId="{81CEC472-691C-42CB-ABE5-901C36EB76AE}" srcOrd="0" destOrd="3" presId="urn:microsoft.com/office/officeart/2005/8/layout/hList6"/>
    <dgm:cxn modelId="{450E0EA5-E390-4DAD-8A5B-6BD151DEE474}" type="presOf" srcId="{DDC8F3FD-FB78-4E26-B465-340E125F8E9C}" destId="{FE8E38FD-D09C-4980-9030-23A809CBAB72}" srcOrd="0" destOrd="4" presId="urn:microsoft.com/office/officeart/2005/8/layout/hList6"/>
    <dgm:cxn modelId="{427EE978-53A3-430F-BD32-FEB5C6027D47}" type="presOf" srcId="{59515D82-B7C7-48EC-B5B0-9876BC63BC64}" destId="{4927CC89-E89B-46E7-9E5D-07066C67B898}" srcOrd="0" destOrd="0" presId="urn:microsoft.com/office/officeart/2005/8/layout/hList6"/>
    <dgm:cxn modelId="{86197691-B3B1-434F-B4A4-3C94F62D513D}" srcId="{8F4F0295-D6DC-427F-84C1-1046FF226C17}" destId="{202B7E59-E8D9-4BC8-92B2-E1F70A79133F}" srcOrd="1" destOrd="0" parTransId="{A93CF7E4-C09D-47C2-BA00-2F2A2ED879BB}" sibTransId="{DB9E69B7-5E87-4AD3-902F-34EBF431C6DC}"/>
    <dgm:cxn modelId="{6CAD4455-39A4-46AA-BF82-4C02C5AAF46A}" type="presOf" srcId="{E8C555ED-CBF3-4F77-8AB2-D1554DB2BA8B}" destId="{D9F85925-C58C-436F-B2F9-5DA773C45825}" srcOrd="0" destOrd="1" presId="urn:microsoft.com/office/officeart/2005/8/layout/hList6"/>
    <dgm:cxn modelId="{29287EFA-8D04-40EA-9D3F-09581C889041}" type="presOf" srcId="{202B7E59-E8D9-4BC8-92B2-E1F70A79133F}" destId="{81CEC472-691C-42CB-ABE5-901C36EB76AE}" srcOrd="0" destOrd="2" presId="urn:microsoft.com/office/officeart/2005/8/layout/hList6"/>
    <dgm:cxn modelId="{F2E6F732-1D4D-4F29-8BB5-E4E9DFEACBE2}" srcId="{BA7D178F-D03A-4023-A8A4-E0CE0A100CEF}" destId="{1FBE8E55-29D1-4869-81A8-EB304A9A401D}" srcOrd="2" destOrd="0" parTransId="{EA8902CA-62E2-4233-9596-0465072120B1}" sibTransId="{7498927C-8CD5-409A-B688-A01A204C5133}"/>
    <dgm:cxn modelId="{0E2F7745-E70C-40E9-916D-06AE33C6E169}" type="presOf" srcId="{74C5FAA3-01C4-4F25-891F-1ED00A38266F}" destId="{81CEC472-691C-42CB-ABE5-901C36EB76AE}" srcOrd="0" destOrd="4" presId="urn:microsoft.com/office/officeart/2005/8/layout/hList6"/>
    <dgm:cxn modelId="{5874BF07-5FA2-4A6D-881A-4D1E2975926D}" srcId="{BA7D178F-D03A-4023-A8A4-E0CE0A100CEF}" destId="{CDCD2B85-37A4-4790-8B7B-CEDB444E3394}" srcOrd="1" destOrd="0" parTransId="{C34F30A9-1171-4A8F-AEB7-7AF9D583194F}" sibTransId="{F964D0BE-B9D8-44DC-BFE8-1033A1FB65D9}"/>
    <dgm:cxn modelId="{DE2966FC-8D6E-4A9C-9F52-C1D7F463A28C}" type="presOf" srcId="{E4DB5AF0-9B6F-4301-AE9E-831F01BC82AF}" destId="{81CEC472-691C-42CB-ABE5-901C36EB76AE}" srcOrd="0" destOrd="1" presId="urn:microsoft.com/office/officeart/2005/8/layout/hList6"/>
    <dgm:cxn modelId="{F0A5EA0C-560C-4939-B933-141D16E1693D}" type="presOf" srcId="{2D1B7EC6-97A6-45B3-A7A4-E3C60A35B0DA}" destId="{D9F85925-C58C-436F-B2F9-5DA773C45825}" srcOrd="0" destOrd="3" presId="urn:microsoft.com/office/officeart/2005/8/layout/hList6"/>
    <dgm:cxn modelId="{5942F637-531C-4AD3-99A3-B4FD9CE72780}" type="presOf" srcId="{70A5C1BD-F315-4BF6-BFB9-DFD1827ADFFD}" destId="{4927CC89-E89B-46E7-9E5D-07066C67B898}" srcOrd="0" destOrd="2" presId="urn:microsoft.com/office/officeart/2005/8/layout/hList6"/>
    <dgm:cxn modelId="{1F8320F8-4AFB-4967-86AF-33AE4A411B1B}" srcId="{3AA632EA-E727-47EC-8E63-22674E2B6C25}" destId="{107CB831-F404-4E29-B587-DECC3D1D0AD3}" srcOrd="1" destOrd="0" parTransId="{6A2E7F78-C4A4-4FCE-9118-3C3A5F57D257}" sibTransId="{60F553F0-E569-4F3A-A8A7-5E425E21605A}"/>
    <dgm:cxn modelId="{55DC43AC-268C-40F2-91FB-98CD08E87642}" type="presOf" srcId="{7DA48EE0-0E55-4DC2-B7B2-EEAC7187064B}" destId="{D9F85925-C58C-436F-B2F9-5DA773C45825}" srcOrd="0" destOrd="5" presId="urn:microsoft.com/office/officeart/2005/8/layout/hList6"/>
    <dgm:cxn modelId="{DA1EF745-78B7-44D4-BE0B-314563ABD94B}" type="presOf" srcId="{8F4F0295-D6DC-427F-84C1-1046FF226C17}" destId="{81CEC472-691C-42CB-ABE5-901C36EB76AE}" srcOrd="0" destOrd="0" presId="urn:microsoft.com/office/officeart/2005/8/layout/hList6"/>
    <dgm:cxn modelId="{CE7CC837-1BAF-4779-B39F-1AB3BFFD14D6}" type="presOf" srcId="{3AA632EA-E727-47EC-8E63-22674E2B6C25}" destId="{D9F85925-C58C-436F-B2F9-5DA773C45825}" srcOrd="0" destOrd="0" presId="urn:microsoft.com/office/officeart/2005/8/layout/hList6"/>
    <dgm:cxn modelId="{E7FA7151-6B77-4519-8EB8-1F56008D990D}" type="presOf" srcId="{F8B583F3-DE83-4B4B-B040-D2E1E9E52746}" destId="{4927CC89-E89B-46E7-9E5D-07066C67B898}" srcOrd="0" destOrd="1" presId="urn:microsoft.com/office/officeart/2005/8/layout/hList6"/>
    <dgm:cxn modelId="{1B580C3A-7CEB-460F-9107-CF8847EEFFB2}" type="presOf" srcId="{696DFA55-9910-404B-AC3D-553E43205B82}" destId="{81CEC472-691C-42CB-ABE5-901C36EB76AE}" srcOrd="0" destOrd="5" presId="urn:microsoft.com/office/officeart/2005/8/layout/hList6"/>
    <dgm:cxn modelId="{070E7DFB-DEA7-4C5B-9E4A-201ACACA16D7}" srcId="{59515D82-B7C7-48EC-B5B0-9876BC63BC64}" destId="{F8B583F3-DE83-4B4B-B040-D2E1E9E52746}" srcOrd="0" destOrd="0" parTransId="{CBC89731-A086-43C9-89A5-5BC9FBBE8576}" sibTransId="{39809D67-B3DA-4B16-BB56-BAAD281888EE}"/>
    <dgm:cxn modelId="{091B5A30-7D01-4C60-89F2-1D84A09466E5}" srcId="{BA7D178F-D03A-4023-A8A4-E0CE0A100CEF}" destId="{4AAB948E-A22D-4CB5-B3D4-BB62F2F6AD9A}" srcOrd="4" destOrd="0" parTransId="{C98A0823-FD68-48E3-8CE3-FFF990B922B2}" sibTransId="{B477FE87-C8CF-4F2E-A9F5-17C3CAF15A0D}"/>
    <dgm:cxn modelId="{4FA7950A-67DE-4FBF-9A72-F3CB51E60AD8}" srcId="{59515D82-B7C7-48EC-B5B0-9876BC63BC64}" destId="{70A5C1BD-F315-4BF6-BFB9-DFD1827ADFFD}" srcOrd="1" destOrd="0" parTransId="{48658DD4-03AC-4E9A-8C96-E94964495E44}" sibTransId="{DDCCFFC5-7CE1-43C7-930A-DC6A58B0636F}"/>
    <dgm:cxn modelId="{844E8A72-0294-4121-BE1A-AEC49CADD4F1}" srcId="{8F4F0295-D6DC-427F-84C1-1046FF226C17}" destId="{E4DB5AF0-9B6F-4301-AE9E-831F01BC82AF}" srcOrd="0" destOrd="0" parTransId="{8213007F-E55A-4E70-A47F-F2C19515EEFB}" sibTransId="{93DB9E4D-5DD3-4798-BA65-C5A8CC12B589}"/>
    <dgm:cxn modelId="{136DC2A6-C764-40EE-9EF8-062212499A9C}" srcId="{8F4F0295-D6DC-427F-84C1-1046FF226C17}" destId="{696DFA55-9910-404B-AC3D-553E43205B82}" srcOrd="4" destOrd="0" parTransId="{9E3A8827-3186-482A-A716-8C81F0B5CDAB}" sibTransId="{47D71232-C616-49D2-90E4-A77A179E090E}"/>
    <dgm:cxn modelId="{0B17A8CB-6CE4-4DA5-B41E-E63F0CCE135F}" srcId="{3AA632EA-E727-47EC-8E63-22674E2B6C25}" destId="{41338656-A46A-4DBF-BDDD-121A008B91D8}" srcOrd="5" destOrd="0" parTransId="{16D993CE-7AD2-40D1-A2F6-DB5DC3E2577A}" sibTransId="{409DAD12-C2A7-4E05-BCB0-4E0128355ACD}"/>
    <dgm:cxn modelId="{3CD3727C-48CB-4B36-BBF9-105F3A0A7356}" type="presOf" srcId="{CDCD2B85-37A4-4790-8B7B-CEDB444E3394}" destId="{FE8E38FD-D09C-4980-9030-23A809CBAB72}" srcOrd="0" destOrd="2" presId="urn:microsoft.com/office/officeart/2005/8/layout/hList6"/>
    <dgm:cxn modelId="{6987FBC1-E3C1-46E0-AAA8-AEC6B30966E3}" type="presOf" srcId="{6114E8F4-B754-4E01-924E-B413C8B8801A}" destId="{CF547B41-E840-43B3-8F56-56A4645CD29A}" srcOrd="0" destOrd="0" presId="urn:microsoft.com/office/officeart/2005/8/layout/hList6"/>
    <dgm:cxn modelId="{B4E2C06E-9D33-44FB-869F-3DB134CF5DFF}" srcId="{3AA632EA-E727-47EC-8E63-22674E2B6C25}" destId="{2D1B7EC6-97A6-45B3-A7A4-E3C60A35B0DA}" srcOrd="2" destOrd="0" parTransId="{9294867D-82B7-49E7-A597-CB58EEE2E5ED}" sibTransId="{9C683BF7-5ED5-4172-ACF8-2B9A4D2D0118}"/>
    <dgm:cxn modelId="{E7AFC863-4503-4CEB-9515-7C363BBE8C9B}" type="presOf" srcId="{BA7D178F-D03A-4023-A8A4-E0CE0A100CEF}" destId="{FE8E38FD-D09C-4980-9030-23A809CBAB72}" srcOrd="0" destOrd="0" presId="urn:microsoft.com/office/officeart/2005/8/layout/hList6"/>
    <dgm:cxn modelId="{1A03DC26-5EB4-4D1B-8C33-3AB37B6A4586}" type="presOf" srcId="{107CB831-F404-4E29-B587-DECC3D1D0AD3}" destId="{D9F85925-C58C-436F-B2F9-5DA773C45825}" srcOrd="0" destOrd="2" presId="urn:microsoft.com/office/officeart/2005/8/layout/hList6"/>
    <dgm:cxn modelId="{826E4F57-FA31-40F4-A314-35555979F9B6}" type="presParOf" srcId="{CF547B41-E840-43B3-8F56-56A4645CD29A}" destId="{D9F85925-C58C-436F-B2F9-5DA773C45825}" srcOrd="0" destOrd="0" presId="urn:microsoft.com/office/officeart/2005/8/layout/hList6"/>
    <dgm:cxn modelId="{62DE16C2-55E7-41C6-B2A0-65FB8C747D7A}" type="presParOf" srcId="{CF547B41-E840-43B3-8F56-56A4645CD29A}" destId="{3D75EB24-51A0-4640-87C0-2FD3DB62B351}" srcOrd="1" destOrd="0" presId="urn:microsoft.com/office/officeart/2005/8/layout/hList6"/>
    <dgm:cxn modelId="{3641605A-CA82-4F5F-BE27-54F6DF8A3AAB}" type="presParOf" srcId="{CF547B41-E840-43B3-8F56-56A4645CD29A}" destId="{FE8E38FD-D09C-4980-9030-23A809CBAB72}" srcOrd="2" destOrd="0" presId="urn:microsoft.com/office/officeart/2005/8/layout/hList6"/>
    <dgm:cxn modelId="{5A336ABA-3FA0-4011-86ED-3E886722FC63}" type="presParOf" srcId="{CF547B41-E840-43B3-8F56-56A4645CD29A}" destId="{DFAEA1CF-2F91-4CA0-89A0-4A3F294779CB}" srcOrd="3" destOrd="0" presId="urn:microsoft.com/office/officeart/2005/8/layout/hList6"/>
    <dgm:cxn modelId="{D9ECEF51-E644-429C-AC64-8690892F5DF0}" type="presParOf" srcId="{CF547B41-E840-43B3-8F56-56A4645CD29A}" destId="{81CEC472-691C-42CB-ABE5-901C36EB76AE}" srcOrd="4" destOrd="0" presId="urn:microsoft.com/office/officeart/2005/8/layout/hList6"/>
    <dgm:cxn modelId="{C32146DB-28B3-47AA-8EF1-2250E9601EAA}" type="presParOf" srcId="{CF547B41-E840-43B3-8F56-56A4645CD29A}" destId="{8A04D7E0-2C55-476B-A751-FACAFD7178DD}" srcOrd="5" destOrd="0" presId="urn:microsoft.com/office/officeart/2005/8/layout/hList6"/>
    <dgm:cxn modelId="{CB8B85A4-6B59-49E5-8537-2FAD4EA06181}" type="presParOf" srcId="{CF547B41-E840-43B3-8F56-56A4645CD29A}" destId="{4927CC89-E89B-46E7-9E5D-07066C67B89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2AC69-E148-4791-A0FA-A554DF7FC455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DE1872-E67A-482D-9D27-34AC860D2B7A}">
      <dgm:prSet phldrT="[Текст]"/>
      <dgm:spPr/>
      <dgm:t>
        <a:bodyPr/>
        <a:lstStyle/>
        <a:p>
          <a:r>
            <a:rPr lang="uk-UA" dirty="0" smtClean="0"/>
            <a:t>Бачення моделей розвитку ПУЕТ</a:t>
          </a:r>
          <a:endParaRPr lang="ru-RU" dirty="0"/>
        </a:p>
      </dgm:t>
    </dgm:pt>
    <dgm:pt modelId="{A8962F84-68FC-413C-B393-FD9B1D0EDE2E}" type="parTrans" cxnId="{49E3EEC2-0796-4C2A-93A3-8A3A8A5ED250}">
      <dgm:prSet/>
      <dgm:spPr/>
      <dgm:t>
        <a:bodyPr/>
        <a:lstStyle/>
        <a:p>
          <a:endParaRPr lang="ru-RU"/>
        </a:p>
      </dgm:t>
    </dgm:pt>
    <dgm:pt modelId="{8848ED75-2691-4DE5-9370-EBA503082545}" type="sibTrans" cxnId="{49E3EEC2-0796-4C2A-93A3-8A3A8A5ED250}">
      <dgm:prSet/>
      <dgm:spPr/>
      <dgm:t>
        <a:bodyPr/>
        <a:lstStyle/>
        <a:p>
          <a:endParaRPr lang="ru-RU"/>
        </a:p>
      </dgm:t>
    </dgm:pt>
    <dgm:pt modelId="{E3929D26-0BFB-4508-BAC6-8F6BAACED17C}">
      <dgm:prSet phldrT="[Текст]" custT="1"/>
      <dgm:spPr/>
      <dgm:t>
        <a:bodyPr/>
        <a:lstStyle/>
        <a:p>
          <a:r>
            <a:rPr lang="uk-UA" sz="1400" dirty="0" smtClean="0"/>
            <a:t>Міжнародний інноваційно-освітній комплекс</a:t>
          </a:r>
          <a:endParaRPr lang="ru-RU" sz="1400" dirty="0"/>
        </a:p>
      </dgm:t>
    </dgm:pt>
    <dgm:pt modelId="{7AD2F995-A153-4FB5-8379-4660C0240734}" type="parTrans" cxnId="{FA90D650-1DE7-4DC1-AB2D-B6B849343C0D}">
      <dgm:prSet/>
      <dgm:spPr/>
      <dgm:t>
        <a:bodyPr/>
        <a:lstStyle/>
        <a:p>
          <a:endParaRPr lang="ru-RU"/>
        </a:p>
      </dgm:t>
    </dgm:pt>
    <dgm:pt modelId="{CFDF8B0B-714A-4B1B-BEA2-3B418ACCCF88}" type="sibTrans" cxnId="{FA90D650-1DE7-4DC1-AB2D-B6B849343C0D}">
      <dgm:prSet/>
      <dgm:spPr/>
      <dgm:t>
        <a:bodyPr/>
        <a:lstStyle/>
        <a:p>
          <a:endParaRPr lang="ru-RU"/>
        </a:p>
      </dgm:t>
    </dgm:pt>
    <dgm:pt modelId="{F0F3E54C-82A3-436E-8D3B-C80B2979D72A}">
      <dgm:prSet phldrT="[Текст]" custT="1"/>
      <dgm:spPr/>
      <dgm:t>
        <a:bodyPr/>
        <a:lstStyle/>
        <a:p>
          <a:r>
            <a:rPr lang="uk-UA" sz="1400" dirty="0" smtClean="0"/>
            <a:t>Інноваційний Університет</a:t>
          </a:r>
          <a:endParaRPr lang="ru-RU" sz="1400" dirty="0"/>
        </a:p>
      </dgm:t>
    </dgm:pt>
    <dgm:pt modelId="{EA476B11-E18B-4138-A78C-748A8DDF7979}" type="parTrans" cxnId="{5039662D-BC42-46EA-9AE6-250A7EAF46B8}">
      <dgm:prSet/>
      <dgm:spPr/>
      <dgm:t>
        <a:bodyPr/>
        <a:lstStyle/>
        <a:p>
          <a:endParaRPr lang="ru-RU"/>
        </a:p>
      </dgm:t>
    </dgm:pt>
    <dgm:pt modelId="{8EEB3047-7AF3-451E-A223-99D84EA426D6}" type="sibTrans" cxnId="{5039662D-BC42-46EA-9AE6-250A7EAF46B8}">
      <dgm:prSet/>
      <dgm:spPr/>
      <dgm:t>
        <a:bodyPr/>
        <a:lstStyle/>
        <a:p>
          <a:endParaRPr lang="ru-RU"/>
        </a:p>
      </dgm:t>
    </dgm:pt>
    <dgm:pt modelId="{02504185-2AFE-47B5-8C13-8C608C3BD83E}">
      <dgm:prSet phldrT="[Текст]" custT="1"/>
      <dgm:spPr/>
      <dgm:t>
        <a:bodyPr/>
        <a:lstStyle/>
        <a:p>
          <a:r>
            <a:rPr lang="en-US" sz="1400" dirty="0" smtClean="0"/>
            <a:t>Smart-</a:t>
          </a:r>
          <a:r>
            <a:rPr lang="uk-UA" sz="1400" dirty="0" smtClean="0"/>
            <a:t>університет</a:t>
          </a:r>
          <a:endParaRPr lang="ru-RU" sz="1400" dirty="0"/>
        </a:p>
      </dgm:t>
    </dgm:pt>
    <dgm:pt modelId="{3908AC64-BE53-4528-BA83-95298084D19C}" type="parTrans" cxnId="{76C2ECA5-C572-40F9-9C30-37955F8793A1}">
      <dgm:prSet/>
      <dgm:spPr/>
      <dgm:t>
        <a:bodyPr/>
        <a:lstStyle/>
        <a:p>
          <a:endParaRPr lang="ru-RU"/>
        </a:p>
      </dgm:t>
    </dgm:pt>
    <dgm:pt modelId="{29234226-03D3-4219-AE95-A26218077505}" type="sibTrans" cxnId="{76C2ECA5-C572-40F9-9C30-37955F8793A1}">
      <dgm:prSet/>
      <dgm:spPr/>
      <dgm:t>
        <a:bodyPr/>
        <a:lstStyle/>
        <a:p>
          <a:endParaRPr lang="ru-RU"/>
        </a:p>
      </dgm:t>
    </dgm:pt>
    <dgm:pt modelId="{57BB92D1-4843-42EA-A2AE-7996BB716FCD}">
      <dgm:prSet phldrT="[Текст]" custT="1"/>
      <dgm:spPr/>
      <dgm:t>
        <a:bodyPr/>
        <a:lstStyle/>
        <a:p>
          <a:r>
            <a:rPr lang="uk-UA" sz="1400" dirty="0" err="1" smtClean="0"/>
            <a:t>Підприєм-ницький</a:t>
          </a:r>
          <a:r>
            <a:rPr lang="uk-UA" sz="1400" dirty="0" smtClean="0"/>
            <a:t> Університет</a:t>
          </a:r>
          <a:endParaRPr lang="ru-RU" sz="1400" dirty="0"/>
        </a:p>
      </dgm:t>
    </dgm:pt>
    <dgm:pt modelId="{C84227D6-3A2A-49EE-8EBE-5F4DF659CB72}" type="parTrans" cxnId="{D2673B3B-2186-4382-A447-6FBE12DE56CB}">
      <dgm:prSet/>
      <dgm:spPr/>
      <dgm:t>
        <a:bodyPr/>
        <a:lstStyle/>
        <a:p>
          <a:endParaRPr lang="ru-RU"/>
        </a:p>
      </dgm:t>
    </dgm:pt>
    <dgm:pt modelId="{19769104-3E7D-46A8-A1F3-6A0CD4DC7FDD}" type="sibTrans" cxnId="{D2673B3B-2186-4382-A447-6FBE12DE56CB}">
      <dgm:prSet/>
      <dgm:spPr/>
      <dgm:t>
        <a:bodyPr/>
        <a:lstStyle/>
        <a:p>
          <a:endParaRPr lang="ru-RU"/>
        </a:p>
      </dgm:t>
    </dgm:pt>
    <dgm:pt modelId="{8B6674E7-68CD-4D8D-95A7-F296102B6590}">
      <dgm:prSet custT="1"/>
      <dgm:spPr/>
      <dgm:t>
        <a:bodyPr/>
        <a:lstStyle/>
        <a:p>
          <a:r>
            <a:rPr lang="uk-UA" sz="1400" dirty="0" err="1" smtClean="0"/>
            <a:t>Дослідниць-кий</a:t>
          </a:r>
          <a:r>
            <a:rPr lang="uk-UA" sz="1400" dirty="0" smtClean="0"/>
            <a:t> Університет</a:t>
          </a:r>
          <a:endParaRPr lang="ru-RU" sz="1400" dirty="0"/>
        </a:p>
      </dgm:t>
    </dgm:pt>
    <dgm:pt modelId="{8E6330E6-691C-467F-9886-1ED6CB6713D4}" type="parTrans" cxnId="{58520C65-D7C0-4A1C-99CE-577A417DEB4A}">
      <dgm:prSet/>
      <dgm:spPr/>
      <dgm:t>
        <a:bodyPr/>
        <a:lstStyle/>
        <a:p>
          <a:endParaRPr lang="ru-RU"/>
        </a:p>
      </dgm:t>
    </dgm:pt>
    <dgm:pt modelId="{7A9BBE61-FDC0-4C2C-B961-0A16C472E6DA}" type="sibTrans" cxnId="{58520C65-D7C0-4A1C-99CE-577A417DEB4A}">
      <dgm:prSet/>
      <dgm:spPr/>
      <dgm:t>
        <a:bodyPr/>
        <a:lstStyle/>
        <a:p>
          <a:endParaRPr lang="ru-RU"/>
        </a:p>
      </dgm:t>
    </dgm:pt>
    <dgm:pt modelId="{526113BE-C7E1-43F4-9B87-9EAE50C4EF29}" type="pres">
      <dgm:prSet presAssocID="{5FF2AC69-E148-4791-A0FA-A554DF7FC4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1464C-B034-4D0A-BC11-3CF85896FB73}" type="pres">
      <dgm:prSet presAssocID="{70DE1872-E67A-482D-9D27-34AC860D2B7A}" presName="centerShape" presStyleLbl="node0" presStyleIdx="0" presStyleCnt="1"/>
      <dgm:spPr/>
      <dgm:t>
        <a:bodyPr/>
        <a:lstStyle/>
        <a:p>
          <a:endParaRPr lang="ru-RU"/>
        </a:p>
      </dgm:t>
    </dgm:pt>
    <dgm:pt modelId="{4B40BA71-A25E-4C17-991A-AA824EB1D227}" type="pres">
      <dgm:prSet presAssocID="{E3929D26-0BFB-4508-BAC6-8F6BAACED1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23CFA-8A96-41A1-A839-6E1800D8DDB6}" type="pres">
      <dgm:prSet presAssocID="{E3929D26-0BFB-4508-BAC6-8F6BAACED17C}" presName="dummy" presStyleCnt="0"/>
      <dgm:spPr/>
    </dgm:pt>
    <dgm:pt modelId="{A264AC6E-462E-4FEE-8B3C-B44ADBF9DC0C}" type="pres">
      <dgm:prSet presAssocID="{CFDF8B0B-714A-4B1B-BEA2-3B418ACCCF88}" presName="sibTrans" presStyleLbl="sibTrans2D1" presStyleIdx="0" presStyleCnt="5"/>
      <dgm:spPr/>
      <dgm:t>
        <a:bodyPr/>
        <a:lstStyle/>
        <a:p>
          <a:endParaRPr lang="ru-RU"/>
        </a:p>
      </dgm:t>
    </dgm:pt>
    <dgm:pt modelId="{B57AA501-FB0A-4972-BC39-5E8B3CE79AEC}" type="pres">
      <dgm:prSet presAssocID="{F0F3E54C-82A3-436E-8D3B-C80B2979D72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15316-06E5-43FC-903C-B693A659E9A0}" type="pres">
      <dgm:prSet presAssocID="{F0F3E54C-82A3-436E-8D3B-C80B2979D72A}" presName="dummy" presStyleCnt="0"/>
      <dgm:spPr/>
    </dgm:pt>
    <dgm:pt modelId="{5FC3C96B-3CA5-4CC5-8396-2955E1195CC8}" type="pres">
      <dgm:prSet presAssocID="{8EEB3047-7AF3-451E-A223-99D84EA426D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72C2F4E-14B4-4605-B671-905F813D2085}" type="pres">
      <dgm:prSet presAssocID="{02504185-2AFE-47B5-8C13-8C608C3BD8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93A9-C403-4B8E-B710-3E62DE77414A}" type="pres">
      <dgm:prSet presAssocID="{02504185-2AFE-47B5-8C13-8C608C3BD83E}" presName="dummy" presStyleCnt="0"/>
      <dgm:spPr/>
    </dgm:pt>
    <dgm:pt modelId="{5866BCDD-B975-4C5E-8693-BC20CB51E338}" type="pres">
      <dgm:prSet presAssocID="{29234226-03D3-4219-AE95-A2621807750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BFDA341-3220-4672-95A4-C6CA9B3A9D5A}" type="pres">
      <dgm:prSet presAssocID="{8B6674E7-68CD-4D8D-95A7-F296102B659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F87FF-739A-48CE-B0A5-82E731153AA5}" type="pres">
      <dgm:prSet presAssocID="{8B6674E7-68CD-4D8D-95A7-F296102B6590}" presName="dummy" presStyleCnt="0"/>
      <dgm:spPr/>
    </dgm:pt>
    <dgm:pt modelId="{55ABF3EF-41D3-4CF4-8F50-9665FC11104C}" type="pres">
      <dgm:prSet presAssocID="{7A9BBE61-FDC0-4C2C-B961-0A16C472E6DA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9A35A0D-5F59-424E-8963-C0808A42E760}" type="pres">
      <dgm:prSet presAssocID="{57BB92D1-4843-42EA-A2AE-7996BB716F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A1FC9-E7FE-4FF8-B91E-C647A19AFB51}" type="pres">
      <dgm:prSet presAssocID="{57BB92D1-4843-42EA-A2AE-7996BB716FCD}" presName="dummy" presStyleCnt="0"/>
      <dgm:spPr/>
    </dgm:pt>
    <dgm:pt modelId="{C09112BB-AF5A-4856-8D5B-2702F8D6C21A}" type="pres">
      <dgm:prSet presAssocID="{19769104-3E7D-46A8-A1F3-6A0CD4DC7FD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2673B3B-2186-4382-A447-6FBE12DE56CB}" srcId="{70DE1872-E67A-482D-9D27-34AC860D2B7A}" destId="{57BB92D1-4843-42EA-A2AE-7996BB716FCD}" srcOrd="4" destOrd="0" parTransId="{C84227D6-3A2A-49EE-8EBE-5F4DF659CB72}" sibTransId="{19769104-3E7D-46A8-A1F3-6A0CD4DC7FDD}"/>
    <dgm:cxn modelId="{D7D36DA4-1B47-40B5-9888-433FC5831543}" type="presOf" srcId="{29234226-03D3-4219-AE95-A26218077505}" destId="{5866BCDD-B975-4C5E-8693-BC20CB51E338}" srcOrd="0" destOrd="0" presId="urn:microsoft.com/office/officeart/2005/8/layout/radial6"/>
    <dgm:cxn modelId="{5039662D-BC42-46EA-9AE6-250A7EAF46B8}" srcId="{70DE1872-E67A-482D-9D27-34AC860D2B7A}" destId="{F0F3E54C-82A3-436E-8D3B-C80B2979D72A}" srcOrd="1" destOrd="0" parTransId="{EA476B11-E18B-4138-A78C-748A8DDF7979}" sibTransId="{8EEB3047-7AF3-451E-A223-99D84EA426D6}"/>
    <dgm:cxn modelId="{E6C24113-E17D-41B5-8EFF-E2B460B7A8A9}" type="presOf" srcId="{CFDF8B0B-714A-4B1B-BEA2-3B418ACCCF88}" destId="{A264AC6E-462E-4FEE-8B3C-B44ADBF9DC0C}" srcOrd="0" destOrd="0" presId="urn:microsoft.com/office/officeart/2005/8/layout/radial6"/>
    <dgm:cxn modelId="{934A4FAA-89A6-4B58-A16C-F23B668B4BA5}" type="presOf" srcId="{7A9BBE61-FDC0-4C2C-B961-0A16C472E6DA}" destId="{55ABF3EF-41D3-4CF4-8F50-9665FC11104C}" srcOrd="0" destOrd="0" presId="urn:microsoft.com/office/officeart/2005/8/layout/radial6"/>
    <dgm:cxn modelId="{72E647E2-5DC0-4F94-B2D3-B121B8CE3880}" type="presOf" srcId="{19769104-3E7D-46A8-A1F3-6A0CD4DC7FDD}" destId="{C09112BB-AF5A-4856-8D5B-2702F8D6C21A}" srcOrd="0" destOrd="0" presId="urn:microsoft.com/office/officeart/2005/8/layout/radial6"/>
    <dgm:cxn modelId="{C07C588F-16D7-4551-A428-941F163870BC}" type="presOf" srcId="{02504185-2AFE-47B5-8C13-8C608C3BD83E}" destId="{372C2F4E-14B4-4605-B671-905F813D2085}" srcOrd="0" destOrd="0" presId="urn:microsoft.com/office/officeart/2005/8/layout/radial6"/>
    <dgm:cxn modelId="{417D19FA-CFA5-4346-8E4D-4F96AA64FB2C}" type="presOf" srcId="{8EEB3047-7AF3-451E-A223-99D84EA426D6}" destId="{5FC3C96B-3CA5-4CC5-8396-2955E1195CC8}" srcOrd="0" destOrd="0" presId="urn:microsoft.com/office/officeart/2005/8/layout/radial6"/>
    <dgm:cxn modelId="{CFBB2B09-5AFC-41D5-AB91-AEB5542DF958}" type="presOf" srcId="{E3929D26-0BFB-4508-BAC6-8F6BAACED17C}" destId="{4B40BA71-A25E-4C17-991A-AA824EB1D227}" srcOrd="0" destOrd="0" presId="urn:microsoft.com/office/officeart/2005/8/layout/radial6"/>
    <dgm:cxn modelId="{B38DC293-DC4F-4E29-929C-DB7E8576E234}" type="presOf" srcId="{8B6674E7-68CD-4D8D-95A7-F296102B6590}" destId="{ABFDA341-3220-4672-95A4-C6CA9B3A9D5A}" srcOrd="0" destOrd="0" presId="urn:microsoft.com/office/officeart/2005/8/layout/radial6"/>
    <dgm:cxn modelId="{DC434072-294F-48B6-A080-95F42DA3BD7E}" type="presOf" srcId="{F0F3E54C-82A3-436E-8D3B-C80B2979D72A}" destId="{B57AA501-FB0A-4972-BC39-5E8B3CE79AEC}" srcOrd="0" destOrd="0" presId="urn:microsoft.com/office/officeart/2005/8/layout/radial6"/>
    <dgm:cxn modelId="{58520C65-D7C0-4A1C-99CE-577A417DEB4A}" srcId="{70DE1872-E67A-482D-9D27-34AC860D2B7A}" destId="{8B6674E7-68CD-4D8D-95A7-F296102B6590}" srcOrd="3" destOrd="0" parTransId="{8E6330E6-691C-467F-9886-1ED6CB6713D4}" sibTransId="{7A9BBE61-FDC0-4C2C-B961-0A16C472E6DA}"/>
    <dgm:cxn modelId="{D743EEB4-C758-47B5-8F5B-DD95AF3EEC02}" type="presOf" srcId="{5FF2AC69-E148-4791-A0FA-A554DF7FC455}" destId="{526113BE-C7E1-43F4-9B87-9EAE50C4EF29}" srcOrd="0" destOrd="0" presId="urn:microsoft.com/office/officeart/2005/8/layout/radial6"/>
    <dgm:cxn modelId="{B65C53D1-0FE3-453F-9F9B-58322F30770D}" type="presOf" srcId="{57BB92D1-4843-42EA-A2AE-7996BB716FCD}" destId="{F9A35A0D-5F59-424E-8963-C0808A42E760}" srcOrd="0" destOrd="0" presId="urn:microsoft.com/office/officeart/2005/8/layout/radial6"/>
    <dgm:cxn modelId="{14C568D3-DA6B-42F8-9CD0-2919EF64182A}" type="presOf" srcId="{70DE1872-E67A-482D-9D27-34AC860D2B7A}" destId="{E8C1464C-B034-4D0A-BC11-3CF85896FB73}" srcOrd="0" destOrd="0" presId="urn:microsoft.com/office/officeart/2005/8/layout/radial6"/>
    <dgm:cxn modelId="{76C2ECA5-C572-40F9-9C30-37955F8793A1}" srcId="{70DE1872-E67A-482D-9D27-34AC860D2B7A}" destId="{02504185-2AFE-47B5-8C13-8C608C3BD83E}" srcOrd="2" destOrd="0" parTransId="{3908AC64-BE53-4528-BA83-95298084D19C}" sibTransId="{29234226-03D3-4219-AE95-A26218077505}"/>
    <dgm:cxn modelId="{49E3EEC2-0796-4C2A-93A3-8A3A8A5ED250}" srcId="{5FF2AC69-E148-4791-A0FA-A554DF7FC455}" destId="{70DE1872-E67A-482D-9D27-34AC860D2B7A}" srcOrd="0" destOrd="0" parTransId="{A8962F84-68FC-413C-B393-FD9B1D0EDE2E}" sibTransId="{8848ED75-2691-4DE5-9370-EBA503082545}"/>
    <dgm:cxn modelId="{FA90D650-1DE7-4DC1-AB2D-B6B849343C0D}" srcId="{70DE1872-E67A-482D-9D27-34AC860D2B7A}" destId="{E3929D26-0BFB-4508-BAC6-8F6BAACED17C}" srcOrd="0" destOrd="0" parTransId="{7AD2F995-A153-4FB5-8379-4660C0240734}" sibTransId="{CFDF8B0B-714A-4B1B-BEA2-3B418ACCCF88}"/>
    <dgm:cxn modelId="{7C427979-001B-498A-9167-248A03FA04E9}" type="presParOf" srcId="{526113BE-C7E1-43F4-9B87-9EAE50C4EF29}" destId="{E8C1464C-B034-4D0A-BC11-3CF85896FB73}" srcOrd="0" destOrd="0" presId="urn:microsoft.com/office/officeart/2005/8/layout/radial6"/>
    <dgm:cxn modelId="{E182140C-4F3A-4BDC-8DE3-52F92027175C}" type="presParOf" srcId="{526113BE-C7E1-43F4-9B87-9EAE50C4EF29}" destId="{4B40BA71-A25E-4C17-991A-AA824EB1D227}" srcOrd="1" destOrd="0" presId="urn:microsoft.com/office/officeart/2005/8/layout/radial6"/>
    <dgm:cxn modelId="{E99857FE-5850-4116-B516-37DF63942781}" type="presParOf" srcId="{526113BE-C7E1-43F4-9B87-9EAE50C4EF29}" destId="{EE223CFA-8A96-41A1-A839-6E1800D8DDB6}" srcOrd="2" destOrd="0" presId="urn:microsoft.com/office/officeart/2005/8/layout/radial6"/>
    <dgm:cxn modelId="{304182AF-4468-4DB6-A371-D3719DA3C98D}" type="presParOf" srcId="{526113BE-C7E1-43F4-9B87-9EAE50C4EF29}" destId="{A264AC6E-462E-4FEE-8B3C-B44ADBF9DC0C}" srcOrd="3" destOrd="0" presId="urn:microsoft.com/office/officeart/2005/8/layout/radial6"/>
    <dgm:cxn modelId="{056489AB-29B7-4A77-A774-D25C05E26BE9}" type="presParOf" srcId="{526113BE-C7E1-43F4-9B87-9EAE50C4EF29}" destId="{B57AA501-FB0A-4972-BC39-5E8B3CE79AEC}" srcOrd="4" destOrd="0" presId="urn:microsoft.com/office/officeart/2005/8/layout/radial6"/>
    <dgm:cxn modelId="{8393DF0D-94BC-470D-9F54-69015EA5797C}" type="presParOf" srcId="{526113BE-C7E1-43F4-9B87-9EAE50C4EF29}" destId="{A5D15316-06E5-43FC-903C-B693A659E9A0}" srcOrd="5" destOrd="0" presId="urn:microsoft.com/office/officeart/2005/8/layout/radial6"/>
    <dgm:cxn modelId="{A6860B19-7309-43FD-BDD1-14D51EA8D194}" type="presParOf" srcId="{526113BE-C7E1-43F4-9B87-9EAE50C4EF29}" destId="{5FC3C96B-3CA5-4CC5-8396-2955E1195CC8}" srcOrd="6" destOrd="0" presId="urn:microsoft.com/office/officeart/2005/8/layout/radial6"/>
    <dgm:cxn modelId="{71468A4A-E85E-46C9-B2B6-AD95FDF5CA90}" type="presParOf" srcId="{526113BE-C7E1-43F4-9B87-9EAE50C4EF29}" destId="{372C2F4E-14B4-4605-B671-905F813D2085}" srcOrd="7" destOrd="0" presId="urn:microsoft.com/office/officeart/2005/8/layout/radial6"/>
    <dgm:cxn modelId="{38A0A260-0912-4154-993B-57D9DFB2ED48}" type="presParOf" srcId="{526113BE-C7E1-43F4-9B87-9EAE50C4EF29}" destId="{FA1D93A9-C403-4B8E-B710-3E62DE77414A}" srcOrd="8" destOrd="0" presId="urn:microsoft.com/office/officeart/2005/8/layout/radial6"/>
    <dgm:cxn modelId="{B5E4EE54-7245-4710-A47E-D78B1BA53FEB}" type="presParOf" srcId="{526113BE-C7E1-43F4-9B87-9EAE50C4EF29}" destId="{5866BCDD-B975-4C5E-8693-BC20CB51E338}" srcOrd="9" destOrd="0" presId="urn:microsoft.com/office/officeart/2005/8/layout/radial6"/>
    <dgm:cxn modelId="{C83ED8A6-0894-4038-820E-095F49BE5C36}" type="presParOf" srcId="{526113BE-C7E1-43F4-9B87-9EAE50C4EF29}" destId="{ABFDA341-3220-4672-95A4-C6CA9B3A9D5A}" srcOrd="10" destOrd="0" presId="urn:microsoft.com/office/officeart/2005/8/layout/radial6"/>
    <dgm:cxn modelId="{74065CF6-3E9A-4DD3-9504-7E307C623C98}" type="presParOf" srcId="{526113BE-C7E1-43F4-9B87-9EAE50C4EF29}" destId="{125F87FF-739A-48CE-B0A5-82E731153AA5}" srcOrd="11" destOrd="0" presId="urn:microsoft.com/office/officeart/2005/8/layout/radial6"/>
    <dgm:cxn modelId="{5C46AACF-2EEB-4586-AED2-8069B9B0A6BA}" type="presParOf" srcId="{526113BE-C7E1-43F4-9B87-9EAE50C4EF29}" destId="{55ABF3EF-41D3-4CF4-8F50-9665FC11104C}" srcOrd="12" destOrd="0" presId="urn:microsoft.com/office/officeart/2005/8/layout/radial6"/>
    <dgm:cxn modelId="{AB9CB49C-20D4-4DEF-B974-B45475EE73DC}" type="presParOf" srcId="{526113BE-C7E1-43F4-9B87-9EAE50C4EF29}" destId="{F9A35A0D-5F59-424E-8963-C0808A42E760}" srcOrd="13" destOrd="0" presId="urn:microsoft.com/office/officeart/2005/8/layout/radial6"/>
    <dgm:cxn modelId="{6BBD88E5-3C3A-416F-829C-79C6DC638337}" type="presParOf" srcId="{526113BE-C7E1-43F4-9B87-9EAE50C4EF29}" destId="{98FA1FC9-E7FE-4FF8-B91E-C647A19AFB51}" srcOrd="14" destOrd="0" presId="urn:microsoft.com/office/officeart/2005/8/layout/radial6"/>
    <dgm:cxn modelId="{86A182E8-F3AD-4DD3-88FB-E8389DB57481}" type="presParOf" srcId="{526113BE-C7E1-43F4-9B87-9EAE50C4EF29}" destId="{C09112BB-AF5A-4856-8D5B-2702F8D6C21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8D631-5CE2-4FF0-9BD3-023BD777C960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EBAAEBC9-9778-4D6E-8EA1-EBD3702ECD6B}">
      <dgm:prSet phldrT="[Текст]"/>
      <dgm:spPr/>
      <dgm:t>
        <a:bodyPr/>
        <a:lstStyle/>
        <a:p>
          <a:r>
            <a:rPr lang="uk-UA" b="1" dirty="0" smtClean="0"/>
            <a:t>Дослідницький Університет</a:t>
          </a:r>
        </a:p>
        <a:p>
          <a:r>
            <a:rPr lang="uk-UA" b="1" dirty="0" smtClean="0"/>
            <a:t>2021-2015 рр.</a:t>
          </a:r>
          <a:endParaRPr lang="ru-RU" b="1" dirty="0"/>
        </a:p>
      </dgm:t>
    </dgm:pt>
    <dgm:pt modelId="{0888832D-39F3-4B70-A50C-F6CDD0F375B6}" type="parTrans" cxnId="{A38E1B3B-81D8-4866-93D3-ABA377991407}">
      <dgm:prSet/>
      <dgm:spPr/>
    </dgm:pt>
    <dgm:pt modelId="{185CCC85-8680-4C2D-9337-42C3017FE427}" type="sibTrans" cxnId="{A38E1B3B-81D8-4866-93D3-ABA377991407}">
      <dgm:prSet/>
      <dgm:spPr/>
    </dgm:pt>
    <dgm:pt modelId="{BE00F661-98FF-4D0E-B0A7-0A6F79B9E5C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Статус 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Національний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вищий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заклад»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2018-2020 рр.</a:t>
          </a:r>
          <a:endParaRPr lang="ru-RU" b="1" dirty="0"/>
        </a:p>
      </dgm:t>
    </dgm:pt>
    <dgm:pt modelId="{F5B4F6ED-839C-4B3D-964C-800D3AC8EEDE}" type="parTrans" cxnId="{58CF4391-F0E2-4ADD-ABA8-BA92B034AE8B}">
      <dgm:prSet/>
      <dgm:spPr/>
    </dgm:pt>
    <dgm:pt modelId="{5DA98624-55EC-436F-9A31-F882B8DFC933}" type="sibTrans" cxnId="{58CF4391-F0E2-4ADD-ABA8-BA92B034AE8B}">
      <dgm:prSet/>
      <dgm:spPr/>
    </dgm:pt>
    <dgm:pt modelId="{1384DEE6-5403-4625-98FA-662C04F2454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Реалізація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реформування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передбачених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новою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редакцією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ЗУ «Про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вищу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2015-2017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рр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D55A46E-51B4-4B1C-9FE7-9CB19CBC0B00}" type="parTrans" cxnId="{C679647B-2F11-409D-9669-CB548F7D9051}">
      <dgm:prSet/>
      <dgm:spPr/>
    </dgm:pt>
    <dgm:pt modelId="{0B3EA9D0-E834-420D-A97F-5B0CB1854F0F}" type="sibTrans" cxnId="{C679647B-2F11-409D-9669-CB548F7D9051}">
      <dgm:prSet/>
      <dgm:spPr/>
    </dgm:pt>
    <dgm:pt modelId="{20DAD8CC-83E8-4AFF-9285-8E939E9961E4}">
      <dgm:prSet/>
      <dgm:spPr/>
      <dgm:t>
        <a:bodyPr/>
        <a:lstStyle/>
        <a:p>
          <a:r>
            <a:rPr lang="uk-UA" dirty="0" smtClean="0"/>
            <a:t>Фундамент</a:t>
          </a:r>
          <a:endParaRPr lang="ru-RU" dirty="0"/>
        </a:p>
      </dgm:t>
    </dgm:pt>
    <dgm:pt modelId="{F1ECC249-A560-4F5D-9E41-5DC5F779240E}" type="parTrans" cxnId="{4803FD74-2C73-466A-9FB8-F01120AB7718}">
      <dgm:prSet/>
      <dgm:spPr/>
    </dgm:pt>
    <dgm:pt modelId="{A3FD862F-3999-4FE1-9C2A-F235FD55149A}" type="sibTrans" cxnId="{4803FD74-2C73-466A-9FB8-F01120AB7718}">
      <dgm:prSet/>
      <dgm:spPr/>
    </dgm:pt>
    <dgm:pt modelId="{AC99BB13-D852-4555-BB4F-D7BEEA879043}">
      <dgm:prSet/>
      <dgm:spPr/>
      <dgm:t>
        <a:bodyPr/>
        <a:lstStyle/>
        <a:p>
          <a:r>
            <a:rPr lang="uk-UA" dirty="0" smtClean="0"/>
            <a:t>Зростання</a:t>
          </a:r>
          <a:endParaRPr lang="ru-RU" dirty="0"/>
        </a:p>
      </dgm:t>
    </dgm:pt>
    <dgm:pt modelId="{78224B99-807F-4553-8425-93DDE49678FF}" type="parTrans" cxnId="{80B3DE73-78D2-4840-805F-EEA1F3B51004}">
      <dgm:prSet/>
      <dgm:spPr/>
    </dgm:pt>
    <dgm:pt modelId="{D1D93FE3-92EF-4A6F-BB40-9475F6FBA22A}" type="sibTrans" cxnId="{80B3DE73-78D2-4840-805F-EEA1F3B51004}">
      <dgm:prSet/>
      <dgm:spPr/>
    </dgm:pt>
    <dgm:pt modelId="{BC719EBE-9D51-4675-8194-3E66B2A30BF3}">
      <dgm:prSet/>
      <dgm:spPr/>
      <dgm:t>
        <a:bodyPr/>
        <a:lstStyle/>
        <a:p>
          <a:r>
            <a:rPr lang="uk-UA" dirty="0" smtClean="0"/>
            <a:t>Інновації</a:t>
          </a:r>
          <a:endParaRPr lang="ru-RU" dirty="0"/>
        </a:p>
      </dgm:t>
    </dgm:pt>
    <dgm:pt modelId="{7145A435-802D-46F4-AFA2-892ED86FF18F}" type="parTrans" cxnId="{BC0FFB1F-C061-497F-898D-3F129E574484}">
      <dgm:prSet/>
      <dgm:spPr/>
    </dgm:pt>
    <dgm:pt modelId="{FF1BE26D-23DB-43A4-97A6-50F53C50CE10}" type="sibTrans" cxnId="{BC0FFB1F-C061-497F-898D-3F129E574484}">
      <dgm:prSet/>
      <dgm:spPr/>
    </dgm:pt>
    <dgm:pt modelId="{5E5B7F75-5E5F-414D-9B0E-51317A99132C}" type="pres">
      <dgm:prSet presAssocID="{D1A8D631-5CE2-4FF0-9BD3-023BD777C960}" presName="Name0" presStyleCnt="0">
        <dgm:presLayoutVars>
          <dgm:dir/>
          <dgm:animLvl val="lvl"/>
          <dgm:resizeHandles val="exact"/>
        </dgm:presLayoutVars>
      </dgm:prSet>
      <dgm:spPr/>
    </dgm:pt>
    <dgm:pt modelId="{DD70C533-3B62-4013-8F9C-BCBCCD6E46F8}" type="pres">
      <dgm:prSet presAssocID="{EBAAEBC9-9778-4D6E-8EA1-EBD3702ECD6B}" presName="Name8" presStyleCnt="0"/>
      <dgm:spPr/>
    </dgm:pt>
    <dgm:pt modelId="{70879146-96FA-49A1-B2A2-6525509F286D}" type="pres">
      <dgm:prSet presAssocID="{EBAAEBC9-9778-4D6E-8EA1-EBD3702ECD6B}" presName="acctBkgd" presStyleLbl="alignAcc1" presStyleIdx="0" presStyleCnt="3"/>
      <dgm:spPr/>
      <dgm:t>
        <a:bodyPr/>
        <a:lstStyle/>
        <a:p>
          <a:endParaRPr lang="ru-RU"/>
        </a:p>
      </dgm:t>
    </dgm:pt>
    <dgm:pt modelId="{66863A65-A0BE-4BEF-A3A7-1C83BB5A590E}" type="pres">
      <dgm:prSet presAssocID="{EBAAEBC9-9778-4D6E-8EA1-EBD3702ECD6B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3C691-68F9-4488-84AA-81595E35010C}" type="pres">
      <dgm:prSet presAssocID="{EBAAEBC9-9778-4D6E-8EA1-EBD3702ECD6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A8DE8-2A3B-4802-8233-B359F2E16FEC}" type="pres">
      <dgm:prSet presAssocID="{EBAAEBC9-9778-4D6E-8EA1-EBD3702ECD6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54E75-E2DB-412E-8582-3F92CD372C5E}" type="pres">
      <dgm:prSet presAssocID="{BE00F661-98FF-4D0E-B0A7-0A6F79B9E5CD}" presName="Name8" presStyleCnt="0"/>
      <dgm:spPr/>
    </dgm:pt>
    <dgm:pt modelId="{BA218A5E-AFEE-4AB6-B731-ED42B706F06C}" type="pres">
      <dgm:prSet presAssocID="{BE00F661-98FF-4D0E-B0A7-0A6F79B9E5CD}" presName="acctBkgd" presStyleLbl="alignAcc1" presStyleIdx="1" presStyleCnt="3"/>
      <dgm:spPr/>
      <dgm:t>
        <a:bodyPr/>
        <a:lstStyle/>
        <a:p>
          <a:endParaRPr lang="ru-RU"/>
        </a:p>
      </dgm:t>
    </dgm:pt>
    <dgm:pt modelId="{352FBBFF-EDD8-4C49-8D7D-E1A63D4E8D3E}" type="pres">
      <dgm:prSet presAssocID="{BE00F661-98FF-4D0E-B0A7-0A6F79B9E5CD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671B4-A815-466F-B566-7D2CC16BA15A}" type="pres">
      <dgm:prSet presAssocID="{BE00F661-98FF-4D0E-B0A7-0A6F79B9E5C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A8BDD-E5E5-4A34-80C3-C5080FDE57E1}" type="pres">
      <dgm:prSet presAssocID="{BE00F661-98FF-4D0E-B0A7-0A6F79B9E5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EA36E-F711-465D-B6BA-7938F3FD71F6}" type="pres">
      <dgm:prSet presAssocID="{1384DEE6-5403-4625-98FA-662C04F24549}" presName="Name8" presStyleCnt="0"/>
      <dgm:spPr/>
    </dgm:pt>
    <dgm:pt modelId="{A7CADF3A-1B51-4975-AAB0-1B25DC09F810}" type="pres">
      <dgm:prSet presAssocID="{1384DEE6-5403-4625-98FA-662C04F24549}" presName="acctBkgd" presStyleLbl="alignAcc1" presStyleIdx="2" presStyleCnt="3"/>
      <dgm:spPr/>
      <dgm:t>
        <a:bodyPr/>
        <a:lstStyle/>
        <a:p>
          <a:endParaRPr lang="ru-RU"/>
        </a:p>
      </dgm:t>
    </dgm:pt>
    <dgm:pt modelId="{594C5860-E911-414F-B2B3-16E8F53E4A6D}" type="pres">
      <dgm:prSet presAssocID="{1384DEE6-5403-4625-98FA-662C04F24549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49D9E-58EF-4D07-8B99-B5DF1AACFE4E}" type="pres">
      <dgm:prSet presAssocID="{1384DEE6-5403-4625-98FA-662C04F2454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67892-0B0C-4AAB-A0C6-785887086385}" type="pres">
      <dgm:prSet presAssocID="{1384DEE6-5403-4625-98FA-662C04F245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F4391-F0E2-4ADD-ABA8-BA92B034AE8B}" srcId="{D1A8D631-5CE2-4FF0-9BD3-023BD777C960}" destId="{BE00F661-98FF-4D0E-B0A7-0A6F79B9E5CD}" srcOrd="1" destOrd="0" parTransId="{F5B4F6ED-839C-4B3D-964C-800D3AC8EEDE}" sibTransId="{5DA98624-55EC-436F-9A31-F882B8DFC933}"/>
    <dgm:cxn modelId="{DCE5BE8C-3F1B-45C9-AEB4-01F0C9A5BF96}" type="presOf" srcId="{20DAD8CC-83E8-4AFF-9285-8E939E9961E4}" destId="{594C5860-E911-414F-B2B3-16E8F53E4A6D}" srcOrd="1" destOrd="0" presId="urn:microsoft.com/office/officeart/2005/8/layout/pyramid1"/>
    <dgm:cxn modelId="{14CBB3BF-059F-4C11-A3B7-505C82E93FBE}" type="presOf" srcId="{EBAAEBC9-9778-4D6E-8EA1-EBD3702ECD6B}" destId="{13BA8DE8-2A3B-4802-8233-B359F2E16FEC}" srcOrd="1" destOrd="0" presId="urn:microsoft.com/office/officeart/2005/8/layout/pyramid1"/>
    <dgm:cxn modelId="{658CDD3F-0D9E-4106-888B-772A43F99436}" type="presOf" srcId="{20DAD8CC-83E8-4AFF-9285-8E939E9961E4}" destId="{A7CADF3A-1B51-4975-AAB0-1B25DC09F810}" srcOrd="0" destOrd="0" presId="urn:microsoft.com/office/officeart/2005/8/layout/pyramid1"/>
    <dgm:cxn modelId="{C1B43F94-6F2D-44EB-A4B9-BDF98A488630}" type="presOf" srcId="{BE00F661-98FF-4D0E-B0A7-0A6F79B9E5CD}" destId="{CC6A8BDD-E5E5-4A34-80C3-C5080FDE57E1}" srcOrd="1" destOrd="0" presId="urn:microsoft.com/office/officeart/2005/8/layout/pyramid1"/>
    <dgm:cxn modelId="{DB53DA34-CCFF-4B88-A7A9-D4A6F96FE463}" type="presOf" srcId="{AC99BB13-D852-4555-BB4F-D7BEEA879043}" destId="{352FBBFF-EDD8-4C49-8D7D-E1A63D4E8D3E}" srcOrd="1" destOrd="0" presId="urn:microsoft.com/office/officeart/2005/8/layout/pyramid1"/>
    <dgm:cxn modelId="{80B3DE73-78D2-4840-805F-EEA1F3B51004}" srcId="{BE00F661-98FF-4D0E-B0A7-0A6F79B9E5CD}" destId="{AC99BB13-D852-4555-BB4F-D7BEEA879043}" srcOrd="0" destOrd="0" parTransId="{78224B99-807F-4553-8425-93DDE49678FF}" sibTransId="{D1D93FE3-92EF-4A6F-BB40-9475F6FBA22A}"/>
    <dgm:cxn modelId="{AFB8976E-5C77-490A-BF15-F2A7E045B31A}" type="presOf" srcId="{BE00F661-98FF-4D0E-B0A7-0A6F79B9E5CD}" destId="{DCA671B4-A815-466F-B566-7D2CC16BA15A}" srcOrd="0" destOrd="0" presId="urn:microsoft.com/office/officeart/2005/8/layout/pyramid1"/>
    <dgm:cxn modelId="{A66C2D64-8450-4A10-8A03-5C5BDAFB1110}" type="presOf" srcId="{AC99BB13-D852-4555-BB4F-D7BEEA879043}" destId="{BA218A5E-AFEE-4AB6-B731-ED42B706F06C}" srcOrd="0" destOrd="0" presId="urn:microsoft.com/office/officeart/2005/8/layout/pyramid1"/>
    <dgm:cxn modelId="{C679647B-2F11-409D-9669-CB548F7D9051}" srcId="{D1A8D631-5CE2-4FF0-9BD3-023BD777C960}" destId="{1384DEE6-5403-4625-98FA-662C04F24549}" srcOrd="2" destOrd="0" parTransId="{4D55A46E-51B4-4B1C-9FE7-9CB19CBC0B00}" sibTransId="{0B3EA9D0-E834-420D-A97F-5B0CB1854F0F}"/>
    <dgm:cxn modelId="{05956F0E-FEC5-4D30-A980-EA55FB98B541}" type="presOf" srcId="{BC719EBE-9D51-4675-8194-3E66B2A30BF3}" destId="{70879146-96FA-49A1-B2A2-6525509F286D}" srcOrd="0" destOrd="0" presId="urn:microsoft.com/office/officeart/2005/8/layout/pyramid1"/>
    <dgm:cxn modelId="{45A613DE-3C97-4FBB-9EB3-BA75EA6473D3}" type="presOf" srcId="{BC719EBE-9D51-4675-8194-3E66B2A30BF3}" destId="{66863A65-A0BE-4BEF-A3A7-1C83BB5A590E}" srcOrd="1" destOrd="0" presId="urn:microsoft.com/office/officeart/2005/8/layout/pyramid1"/>
    <dgm:cxn modelId="{E645A756-DC3A-4D9B-8E8E-C345B928A6E9}" type="presOf" srcId="{D1A8D631-5CE2-4FF0-9BD3-023BD777C960}" destId="{5E5B7F75-5E5F-414D-9B0E-51317A99132C}" srcOrd="0" destOrd="0" presId="urn:microsoft.com/office/officeart/2005/8/layout/pyramid1"/>
    <dgm:cxn modelId="{8F82515E-2629-4528-9339-D31823F465F9}" type="presOf" srcId="{1384DEE6-5403-4625-98FA-662C04F24549}" destId="{8AB49D9E-58EF-4D07-8B99-B5DF1AACFE4E}" srcOrd="0" destOrd="0" presId="urn:microsoft.com/office/officeart/2005/8/layout/pyramid1"/>
    <dgm:cxn modelId="{BC0FFB1F-C061-497F-898D-3F129E574484}" srcId="{EBAAEBC9-9778-4D6E-8EA1-EBD3702ECD6B}" destId="{BC719EBE-9D51-4675-8194-3E66B2A30BF3}" srcOrd="0" destOrd="0" parTransId="{7145A435-802D-46F4-AFA2-892ED86FF18F}" sibTransId="{FF1BE26D-23DB-43A4-97A6-50F53C50CE10}"/>
    <dgm:cxn modelId="{460B2854-53A5-47DD-B92A-2E5DAE893D87}" type="presOf" srcId="{1384DEE6-5403-4625-98FA-662C04F24549}" destId="{80967892-0B0C-4AAB-A0C6-785887086385}" srcOrd="1" destOrd="0" presId="urn:microsoft.com/office/officeart/2005/8/layout/pyramid1"/>
    <dgm:cxn modelId="{4803FD74-2C73-466A-9FB8-F01120AB7718}" srcId="{1384DEE6-5403-4625-98FA-662C04F24549}" destId="{20DAD8CC-83E8-4AFF-9285-8E939E9961E4}" srcOrd="0" destOrd="0" parTransId="{F1ECC249-A560-4F5D-9E41-5DC5F779240E}" sibTransId="{A3FD862F-3999-4FE1-9C2A-F235FD55149A}"/>
    <dgm:cxn modelId="{A38E1B3B-81D8-4866-93D3-ABA377991407}" srcId="{D1A8D631-5CE2-4FF0-9BD3-023BD777C960}" destId="{EBAAEBC9-9778-4D6E-8EA1-EBD3702ECD6B}" srcOrd="0" destOrd="0" parTransId="{0888832D-39F3-4B70-A50C-F6CDD0F375B6}" sibTransId="{185CCC85-8680-4C2D-9337-42C3017FE427}"/>
    <dgm:cxn modelId="{B80ADDF1-16AC-49E3-B49B-BCD7776B5353}" type="presOf" srcId="{EBAAEBC9-9778-4D6E-8EA1-EBD3702ECD6B}" destId="{E943C691-68F9-4488-84AA-81595E35010C}" srcOrd="0" destOrd="0" presId="urn:microsoft.com/office/officeart/2005/8/layout/pyramid1"/>
    <dgm:cxn modelId="{FDFD15A2-445E-4B1F-A41D-CFDDD634EB58}" type="presParOf" srcId="{5E5B7F75-5E5F-414D-9B0E-51317A99132C}" destId="{DD70C533-3B62-4013-8F9C-BCBCCD6E46F8}" srcOrd="0" destOrd="0" presId="urn:microsoft.com/office/officeart/2005/8/layout/pyramid1"/>
    <dgm:cxn modelId="{3C4EBF75-5C48-4C63-B3EE-DB515CC174EE}" type="presParOf" srcId="{DD70C533-3B62-4013-8F9C-BCBCCD6E46F8}" destId="{70879146-96FA-49A1-B2A2-6525509F286D}" srcOrd="0" destOrd="0" presId="urn:microsoft.com/office/officeart/2005/8/layout/pyramid1"/>
    <dgm:cxn modelId="{638BA173-0CAE-4505-B359-CC059BCC441D}" type="presParOf" srcId="{DD70C533-3B62-4013-8F9C-BCBCCD6E46F8}" destId="{66863A65-A0BE-4BEF-A3A7-1C83BB5A590E}" srcOrd="1" destOrd="0" presId="urn:microsoft.com/office/officeart/2005/8/layout/pyramid1"/>
    <dgm:cxn modelId="{A396BCD1-17EA-4AB9-8CB9-4F171E71EF3E}" type="presParOf" srcId="{DD70C533-3B62-4013-8F9C-BCBCCD6E46F8}" destId="{E943C691-68F9-4488-84AA-81595E35010C}" srcOrd="2" destOrd="0" presId="urn:microsoft.com/office/officeart/2005/8/layout/pyramid1"/>
    <dgm:cxn modelId="{25F387C2-E962-48C2-AD34-5019E5B4D437}" type="presParOf" srcId="{DD70C533-3B62-4013-8F9C-BCBCCD6E46F8}" destId="{13BA8DE8-2A3B-4802-8233-B359F2E16FEC}" srcOrd="3" destOrd="0" presId="urn:microsoft.com/office/officeart/2005/8/layout/pyramid1"/>
    <dgm:cxn modelId="{6EC4C6F8-3F6A-41E8-B4D1-CBF62537A7A0}" type="presParOf" srcId="{5E5B7F75-5E5F-414D-9B0E-51317A99132C}" destId="{AA854E75-E2DB-412E-8582-3F92CD372C5E}" srcOrd="1" destOrd="0" presId="urn:microsoft.com/office/officeart/2005/8/layout/pyramid1"/>
    <dgm:cxn modelId="{F939A7C1-D141-44AA-874C-5421210A6972}" type="presParOf" srcId="{AA854E75-E2DB-412E-8582-3F92CD372C5E}" destId="{BA218A5E-AFEE-4AB6-B731-ED42B706F06C}" srcOrd="0" destOrd="0" presId="urn:microsoft.com/office/officeart/2005/8/layout/pyramid1"/>
    <dgm:cxn modelId="{CC016555-BD87-4494-8901-2DCBC9D2C4C6}" type="presParOf" srcId="{AA854E75-E2DB-412E-8582-3F92CD372C5E}" destId="{352FBBFF-EDD8-4C49-8D7D-E1A63D4E8D3E}" srcOrd="1" destOrd="0" presId="urn:microsoft.com/office/officeart/2005/8/layout/pyramid1"/>
    <dgm:cxn modelId="{881DEBBF-E6DF-49B2-8533-A94FDB4A0665}" type="presParOf" srcId="{AA854E75-E2DB-412E-8582-3F92CD372C5E}" destId="{DCA671B4-A815-466F-B566-7D2CC16BA15A}" srcOrd="2" destOrd="0" presId="urn:microsoft.com/office/officeart/2005/8/layout/pyramid1"/>
    <dgm:cxn modelId="{15B1B333-6ECE-4029-905A-6B0BD1E9BAF4}" type="presParOf" srcId="{AA854E75-E2DB-412E-8582-3F92CD372C5E}" destId="{CC6A8BDD-E5E5-4A34-80C3-C5080FDE57E1}" srcOrd="3" destOrd="0" presId="urn:microsoft.com/office/officeart/2005/8/layout/pyramid1"/>
    <dgm:cxn modelId="{79475941-0531-479A-B695-070C70DE6FA8}" type="presParOf" srcId="{5E5B7F75-5E5F-414D-9B0E-51317A99132C}" destId="{03FEA36E-F711-465D-B6BA-7938F3FD71F6}" srcOrd="2" destOrd="0" presId="urn:microsoft.com/office/officeart/2005/8/layout/pyramid1"/>
    <dgm:cxn modelId="{2A2CB3EA-D2A2-4FBE-ABA6-AED688E8EE71}" type="presParOf" srcId="{03FEA36E-F711-465D-B6BA-7938F3FD71F6}" destId="{A7CADF3A-1B51-4975-AAB0-1B25DC09F810}" srcOrd="0" destOrd="0" presId="urn:microsoft.com/office/officeart/2005/8/layout/pyramid1"/>
    <dgm:cxn modelId="{0625AC83-D50D-4FF2-907D-EA748AAD9B79}" type="presParOf" srcId="{03FEA36E-F711-465D-B6BA-7938F3FD71F6}" destId="{594C5860-E911-414F-B2B3-16E8F53E4A6D}" srcOrd="1" destOrd="0" presId="urn:microsoft.com/office/officeart/2005/8/layout/pyramid1"/>
    <dgm:cxn modelId="{5C0EBADD-72C9-43CC-A236-5517691F3CA3}" type="presParOf" srcId="{03FEA36E-F711-465D-B6BA-7938F3FD71F6}" destId="{8AB49D9E-58EF-4D07-8B99-B5DF1AACFE4E}" srcOrd="2" destOrd="0" presId="urn:microsoft.com/office/officeart/2005/8/layout/pyramid1"/>
    <dgm:cxn modelId="{07C2651F-FF8A-41E7-AF87-4435772DA937}" type="presParOf" srcId="{03FEA36E-F711-465D-B6BA-7938F3FD71F6}" destId="{80967892-0B0C-4AAB-A0C6-785887086385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A29A0B-594E-47A9-9117-B8CE395E054A}" type="doc">
      <dgm:prSet loTypeId="urn:microsoft.com/office/officeart/2005/8/layout/pyramid1" loCatId="pyramid" qsTypeId="urn:microsoft.com/office/officeart/2005/8/quickstyle/simple3" qsCatId="simple" csTypeId="urn:microsoft.com/office/officeart/2005/8/colors/accent3_3" csCatId="accent3" phldr="1"/>
      <dgm:spPr/>
    </dgm:pt>
    <dgm:pt modelId="{1D10829F-407E-4C0B-BED8-81413A8B1558}">
      <dgm:prSet phldrT="[Текст]"/>
      <dgm:spPr/>
      <dgm:t>
        <a:bodyPr/>
        <a:lstStyle/>
        <a:p>
          <a:r>
            <a:rPr lang="uk-UA" b="1" dirty="0" smtClean="0"/>
            <a:t>Дослідницький Університет</a:t>
          </a:r>
        </a:p>
        <a:p>
          <a:r>
            <a:rPr lang="uk-UA" b="0" dirty="0" smtClean="0"/>
            <a:t>(кластерна модель управління)</a:t>
          </a:r>
          <a:endParaRPr lang="ru-RU" b="0" dirty="0"/>
        </a:p>
      </dgm:t>
    </dgm:pt>
    <dgm:pt modelId="{2BB0086C-63F2-4455-8F89-B02D55F5F7F7}" type="parTrans" cxnId="{263FBD8B-DA44-4967-BF42-8C742BD27031}">
      <dgm:prSet/>
      <dgm:spPr/>
    </dgm:pt>
    <dgm:pt modelId="{53B7974A-F203-4BB6-8E79-20957CBB683D}" type="sibTrans" cxnId="{263FBD8B-DA44-4967-BF42-8C742BD27031}">
      <dgm:prSet/>
      <dgm:spPr/>
    </dgm:pt>
    <dgm:pt modelId="{4650C244-06F0-4166-8ABE-BC9AB1E6FC2F}">
      <dgm:prSet phldrT="[Текст]"/>
      <dgm:spPr/>
      <dgm:t>
        <a:bodyPr/>
        <a:lstStyle/>
        <a:p>
          <a:r>
            <a:rPr lang="uk-UA" dirty="0" smtClean="0"/>
            <a:t>Підприємницький Університет</a:t>
          </a:r>
        </a:p>
        <a:p>
          <a:r>
            <a:rPr lang="uk-UA" dirty="0" smtClean="0"/>
            <a:t>(мережева модель управління ПУЕТ)</a:t>
          </a:r>
          <a:endParaRPr lang="ru-RU" dirty="0"/>
        </a:p>
      </dgm:t>
    </dgm:pt>
    <dgm:pt modelId="{CCAF1754-B0A4-46FE-97AF-C6536A560937}" type="parTrans" cxnId="{47BB5280-7862-4A6C-A6BE-9419357E69FD}">
      <dgm:prSet/>
      <dgm:spPr/>
    </dgm:pt>
    <dgm:pt modelId="{0AF7D64E-0605-40BA-86E2-8618A527DC1F}" type="sibTrans" cxnId="{47BB5280-7862-4A6C-A6BE-9419357E69FD}">
      <dgm:prSet/>
      <dgm:spPr/>
    </dgm:pt>
    <dgm:pt modelId="{3EFE0078-E52D-49F7-9CE9-2FD4343AA6EB}">
      <dgm:prSet phldrT="[Текст]"/>
      <dgm:spPr/>
      <dgm:t>
        <a:bodyPr/>
        <a:lstStyle/>
        <a:p>
          <a:r>
            <a:rPr lang="en-US" dirty="0" smtClean="0"/>
            <a:t>Smart</a:t>
          </a:r>
          <a:r>
            <a:rPr lang="uk-UA" dirty="0" err="1" smtClean="0"/>
            <a:t>-університет</a:t>
          </a:r>
          <a:endParaRPr lang="uk-UA" dirty="0" smtClean="0"/>
        </a:p>
        <a:p>
          <a:r>
            <a:rPr lang="uk-UA" dirty="0" smtClean="0"/>
            <a:t>(горизонтальна модель управління ПУЕТ)</a:t>
          </a:r>
          <a:endParaRPr lang="ru-RU" dirty="0"/>
        </a:p>
      </dgm:t>
    </dgm:pt>
    <dgm:pt modelId="{0B679AB2-12A3-49EB-B15E-2AA661F6EE40}" type="parTrans" cxnId="{DB514B41-4D7D-4C15-AE98-4E4EE98C72DD}">
      <dgm:prSet/>
      <dgm:spPr/>
    </dgm:pt>
    <dgm:pt modelId="{8B906589-85ED-4533-A6D8-064AC051660F}" type="sibTrans" cxnId="{DB514B41-4D7D-4C15-AE98-4E4EE98C72DD}">
      <dgm:prSet/>
      <dgm:spPr/>
    </dgm:pt>
    <dgm:pt modelId="{B8EDF63A-B976-43AE-8821-8E8FE68F2215}">
      <dgm:prSet custT="1"/>
      <dgm:spPr/>
      <dgm:t>
        <a:bodyPr/>
        <a:lstStyle/>
        <a:p>
          <a:pPr algn="ctr"/>
          <a:r>
            <a:rPr lang="uk-UA" sz="2000" b="1" i="0" u="none" dirty="0" smtClean="0"/>
            <a:t>2015-2017 рр.</a:t>
          </a:r>
          <a:endParaRPr lang="ru-RU" sz="2000" b="1" i="0" u="none" dirty="0"/>
        </a:p>
      </dgm:t>
    </dgm:pt>
    <dgm:pt modelId="{110A207F-28F5-499F-A887-07DC07A7E0B4}" type="parTrans" cxnId="{C7119FF2-B6F9-4C7E-81B3-65185E00987A}">
      <dgm:prSet/>
      <dgm:spPr/>
    </dgm:pt>
    <dgm:pt modelId="{2814B8F2-AEF6-46DE-A6F7-3D7CAAF3916A}" type="sibTrans" cxnId="{C7119FF2-B6F9-4C7E-81B3-65185E00987A}">
      <dgm:prSet/>
      <dgm:spPr/>
    </dgm:pt>
    <dgm:pt modelId="{A5743694-A5C7-4F2C-89E0-6FF2CE4E3B51}">
      <dgm:prSet custT="1"/>
      <dgm:spPr/>
      <dgm:t>
        <a:bodyPr/>
        <a:lstStyle/>
        <a:p>
          <a:pPr algn="ctr"/>
          <a:r>
            <a:rPr lang="uk-UA" sz="2000" b="1" dirty="0" smtClean="0"/>
            <a:t>2018-2020 рр.</a:t>
          </a:r>
          <a:endParaRPr lang="ru-RU" sz="2000" b="1" dirty="0"/>
        </a:p>
      </dgm:t>
    </dgm:pt>
    <dgm:pt modelId="{4CDFB48E-F58B-4E6D-A428-3B32A5C8E894}" type="parTrans" cxnId="{9E0F4019-B06C-4220-B0F4-BE588742A41C}">
      <dgm:prSet/>
      <dgm:spPr/>
    </dgm:pt>
    <dgm:pt modelId="{FCF033C3-B770-42A4-B181-641C3511FB11}" type="sibTrans" cxnId="{9E0F4019-B06C-4220-B0F4-BE588742A41C}">
      <dgm:prSet/>
      <dgm:spPr/>
    </dgm:pt>
    <dgm:pt modelId="{A3520FF7-C560-4103-B570-8002DF7ED40C}">
      <dgm:prSet custT="1"/>
      <dgm:spPr/>
      <dgm:t>
        <a:bodyPr/>
        <a:lstStyle/>
        <a:p>
          <a:pPr algn="ctr"/>
          <a:r>
            <a:rPr lang="uk-UA" sz="2000" b="1" dirty="0" smtClean="0"/>
            <a:t>2021-2015 рр.</a:t>
          </a:r>
          <a:endParaRPr lang="ru-RU" sz="2000" b="1" dirty="0"/>
        </a:p>
      </dgm:t>
    </dgm:pt>
    <dgm:pt modelId="{5136E9DE-B50F-47F5-8B80-E09E2B9CF941}" type="parTrans" cxnId="{A7C43E33-2BA9-42DA-A395-603F32D340F0}">
      <dgm:prSet/>
      <dgm:spPr/>
    </dgm:pt>
    <dgm:pt modelId="{6A6EC8CB-7700-473C-A986-4D336BEE4553}" type="sibTrans" cxnId="{A7C43E33-2BA9-42DA-A395-603F32D340F0}">
      <dgm:prSet/>
      <dgm:spPr/>
    </dgm:pt>
    <dgm:pt modelId="{693A2DF7-A10C-4CD8-A03E-BD0361E43DC7}" type="pres">
      <dgm:prSet presAssocID="{13A29A0B-594E-47A9-9117-B8CE395E054A}" presName="Name0" presStyleCnt="0">
        <dgm:presLayoutVars>
          <dgm:dir/>
          <dgm:animLvl val="lvl"/>
          <dgm:resizeHandles val="exact"/>
        </dgm:presLayoutVars>
      </dgm:prSet>
      <dgm:spPr/>
    </dgm:pt>
    <dgm:pt modelId="{3AFC0471-7FE8-4E42-A236-844F3DA4D7C3}" type="pres">
      <dgm:prSet presAssocID="{1D10829F-407E-4C0B-BED8-81413A8B1558}" presName="Name8" presStyleCnt="0"/>
      <dgm:spPr/>
    </dgm:pt>
    <dgm:pt modelId="{C92D94B8-F8A0-4182-9941-5CD789F1E9BB}" type="pres">
      <dgm:prSet presAssocID="{1D10829F-407E-4C0B-BED8-81413A8B1558}" presName="acctBkgd" presStyleLbl="alignAcc1" presStyleIdx="0" presStyleCnt="3"/>
      <dgm:spPr/>
      <dgm:t>
        <a:bodyPr/>
        <a:lstStyle/>
        <a:p>
          <a:endParaRPr lang="ru-RU"/>
        </a:p>
      </dgm:t>
    </dgm:pt>
    <dgm:pt modelId="{3D5C10E2-B131-4471-891C-F2F1CCD29B62}" type="pres">
      <dgm:prSet presAssocID="{1D10829F-407E-4C0B-BED8-81413A8B1558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D448A-8CC6-43AE-B394-D79DD68FC651}" type="pres">
      <dgm:prSet presAssocID="{1D10829F-407E-4C0B-BED8-81413A8B155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A865B-CF2B-4357-B5E8-0C54DBDB0856}" type="pres">
      <dgm:prSet presAssocID="{1D10829F-407E-4C0B-BED8-81413A8B15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F91BA-9574-4210-A33B-4657E1266ADA}" type="pres">
      <dgm:prSet presAssocID="{4650C244-06F0-4166-8ABE-BC9AB1E6FC2F}" presName="Name8" presStyleCnt="0"/>
      <dgm:spPr/>
    </dgm:pt>
    <dgm:pt modelId="{95F89013-183A-4CB0-B2EE-E27C0164CFD4}" type="pres">
      <dgm:prSet presAssocID="{4650C244-06F0-4166-8ABE-BC9AB1E6FC2F}" presName="acctBkgd" presStyleLbl="alignAcc1" presStyleIdx="1" presStyleCnt="3"/>
      <dgm:spPr/>
      <dgm:t>
        <a:bodyPr/>
        <a:lstStyle/>
        <a:p>
          <a:endParaRPr lang="ru-RU"/>
        </a:p>
      </dgm:t>
    </dgm:pt>
    <dgm:pt modelId="{D8613681-899C-4808-95D5-DC34173610D3}" type="pres">
      <dgm:prSet presAssocID="{4650C244-06F0-4166-8ABE-BC9AB1E6FC2F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6E829-CA87-4606-A6A1-D519A1F7D150}" type="pres">
      <dgm:prSet presAssocID="{4650C244-06F0-4166-8ABE-BC9AB1E6FC2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360B5-3738-4069-B5B2-8E296A18A706}" type="pres">
      <dgm:prSet presAssocID="{4650C244-06F0-4166-8ABE-BC9AB1E6FC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486C-413D-4142-A83C-E0EE6419929C}" type="pres">
      <dgm:prSet presAssocID="{3EFE0078-E52D-49F7-9CE9-2FD4343AA6EB}" presName="Name8" presStyleCnt="0"/>
      <dgm:spPr/>
    </dgm:pt>
    <dgm:pt modelId="{2CF2B0E3-527E-4319-B4C9-2C37826F37DA}" type="pres">
      <dgm:prSet presAssocID="{3EFE0078-E52D-49F7-9CE9-2FD4343AA6EB}" presName="acctBkgd" presStyleLbl="alignAcc1" presStyleIdx="2" presStyleCnt="3" custLinFactNeighborX="931"/>
      <dgm:spPr/>
      <dgm:t>
        <a:bodyPr/>
        <a:lstStyle/>
        <a:p>
          <a:endParaRPr lang="ru-RU"/>
        </a:p>
      </dgm:t>
    </dgm:pt>
    <dgm:pt modelId="{5C0134A6-BB7B-42F1-BA67-E3EB64226A64}" type="pres">
      <dgm:prSet presAssocID="{3EFE0078-E52D-49F7-9CE9-2FD4343AA6EB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CA68E-79E8-46BA-9480-044A413862D6}" type="pres">
      <dgm:prSet presAssocID="{3EFE0078-E52D-49F7-9CE9-2FD4343AA6E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F74BD-5E68-442C-92BB-F8A2424DEF59}" type="pres">
      <dgm:prSet presAssocID="{3EFE0078-E52D-49F7-9CE9-2FD4343AA6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EC576-992B-4C04-A3FB-E2B00A81C877}" type="presOf" srcId="{4650C244-06F0-4166-8ABE-BC9AB1E6FC2F}" destId="{DA56E829-CA87-4606-A6A1-D519A1F7D150}" srcOrd="0" destOrd="0" presId="urn:microsoft.com/office/officeart/2005/8/layout/pyramid1"/>
    <dgm:cxn modelId="{CFC8D4C1-0032-466E-846B-943E8792EBB5}" type="presOf" srcId="{A5743694-A5C7-4F2C-89E0-6FF2CE4E3B51}" destId="{D8613681-899C-4808-95D5-DC34173610D3}" srcOrd="1" destOrd="0" presId="urn:microsoft.com/office/officeart/2005/8/layout/pyramid1"/>
    <dgm:cxn modelId="{0FF7F670-7404-421D-9DAB-153872470091}" type="presOf" srcId="{4650C244-06F0-4166-8ABE-BC9AB1E6FC2F}" destId="{41A360B5-3738-4069-B5B2-8E296A18A706}" srcOrd="1" destOrd="0" presId="urn:microsoft.com/office/officeart/2005/8/layout/pyramid1"/>
    <dgm:cxn modelId="{CE05D472-EE72-4ADC-9403-38BCC7279002}" type="presOf" srcId="{A3520FF7-C560-4103-B570-8002DF7ED40C}" destId="{C92D94B8-F8A0-4182-9941-5CD789F1E9BB}" srcOrd="0" destOrd="0" presId="urn:microsoft.com/office/officeart/2005/8/layout/pyramid1"/>
    <dgm:cxn modelId="{F4F65ECA-C409-46FD-B9A4-47DBC0957897}" type="presOf" srcId="{3EFE0078-E52D-49F7-9CE9-2FD4343AA6EB}" destId="{F3DCA68E-79E8-46BA-9480-044A413862D6}" srcOrd="0" destOrd="0" presId="urn:microsoft.com/office/officeart/2005/8/layout/pyramid1"/>
    <dgm:cxn modelId="{D5779BF3-67ED-4353-B73D-FDC33E7F6950}" type="presOf" srcId="{B8EDF63A-B976-43AE-8821-8E8FE68F2215}" destId="{2CF2B0E3-527E-4319-B4C9-2C37826F37DA}" srcOrd="0" destOrd="0" presId="urn:microsoft.com/office/officeart/2005/8/layout/pyramid1"/>
    <dgm:cxn modelId="{F5784366-BFAB-4A0F-BB25-6D0EC8819A44}" type="presOf" srcId="{1D10829F-407E-4C0B-BED8-81413A8B1558}" destId="{CFAD448A-8CC6-43AE-B394-D79DD68FC651}" srcOrd="0" destOrd="0" presId="urn:microsoft.com/office/officeart/2005/8/layout/pyramid1"/>
    <dgm:cxn modelId="{FAF919FF-29C7-4158-AF1E-FC4A8B57E14C}" type="presOf" srcId="{1D10829F-407E-4C0B-BED8-81413A8B1558}" destId="{05EA865B-CF2B-4357-B5E8-0C54DBDB0856}" srcOrd="1" destOrd="0" presId="urn:microsoft.com/office/officeart/2005/8/layout/pyramid1"/>
    <dgm:cxn modelId="{D00D5ABB-1CE6-4122-91C2-C050FDD1FE09}" type="presOf" srcId="{A5743694-A5C7-4F2C-89E0-6FF2CE4E3B51}" destId="{95F89013-183A-4CB0-B2EE-E27C0164CFD4}" srcOrd="0" destOrd="0" presId="urn:microsoft.com/office/officeart/2005/8/layout/pyramid1"/>
    <dgm:cxn modelId="{417C5CD6-6B03-4DCA-B490-9E9902A3504A}" type="presOf" srcId="{B8EDF63A-B976-43AE-8821-8E8FE68F2215}" destId="{5C0134A6-BB7B-42F1-BA67-E3EB64226A64}" srcOrd="1" destOrd="0" presId="urn:microsoft.com/office/officeart/2005/8/layout/pyramid1"/>
    <dgm:cxn modelId="{9E0F4019-B06C-4220-B0F4-BE588742A41C}" srcId="{4650C244-06F0-4166-8ABE-BC9AB1E6FC2F}" destId="{A5743694-A5C7-4F2C-89E0-6FF2CE4E3B51}" srcOrd="0" destOrd="0" parTransId="{4CDFB48E-F58B-4E6D-A428-3B32A5C8E894}" sibTransId="{FCF033C3-B770-42A4-B181-641C3511FB11}"/>
    <dgm:cxn modelId="{7D0FA9F3-A70D-43BC-A904-FBEA4A1B7B36}" type="presOf" srcId="{13A29A0B-594E-47A9-9117-B8CE395E054A}" destId="{693A2DF7-A10C-4CD8-A03E-BD0361E43DC7}" srcOrd="0" destOrd="0" presId="urn:microsoft.com/office/officeart/2005/8/layout/pyramid1"/>
    <dgm:cxn modelId="{A7C43E33-2BA9-42DA-A395-603F32D340F0}" srcId="{1D10829F-407E-4C0B-BED8-81413A8B1558}" destId="{A3520FF7-C560-4103-B570-8002DF7ED40C}" srcOrd="0" destOrd="0" parTransId="{5136E9DE-B50F-47F5-8B80-E09E2B9CF941}" sibTransId="{6A6EC8CB-7700-473C-A986-4D336BEE4553}"/>
    <dgm:cxn modelId="{9875FE54-A5F7-4FD1-94DF-247BE2ED0C33}" type="presOf" srcId="{3EFE0078-E52D-49F7-9CE9-2FD4343AA6EB}" destId="{173F74BD-5E68-442C-92BB-F8A2424DEF59}" srcOrd="1" destOrd="0" presId="urn:microsoft.com/office/officeart/2005/8/layout/pyramid1"/>
    <dgm:cxn modelId="{29657711-72CE-4E31-9A24-93D0D2041C2E}" type="presOf" srcId="{A3520FF7-C560-4103-B570-8002DF7ED40C}" destId="{3D5C10E2-B131-4471-891C-F2F1CCD29B62}" srcOrd="1" destOrd="0" presId="urn:microsoft.com/office/officeart/2005/8/layout/pyramid1"/>
    <dgm:cxn modelId="{C7119FF2-B6F9-4C7E-81B3-65185E00987A}" srcId="{3EFE0078-E52D-49F7-9CE9-2FD4343AA6EB}" destId="{B8EDF63A-B976-43AE-8821-8E8FE68F2215}" srcOrd="0" destOrd="0" parTransId="{110A207F-28F5-499F-A887-07DC07A7E0B4}" sibTransId="{2814B8F2-AEF6-46DE-A6F7-3D7CAAF3916A}"/>
    <dgm:cxn modelId="{DB514B41-4D7D-4C15-AE98-4E4EE98C72DD}" srcId="{13A29A0B-594E-47A9-9117-B8CE395E054A}" destId="{3EFE0078-E52D-49F7-9CE9-2FD4343AA6EB}" srcOrd="2" destOrd="0" parTransId="{0B679AB2-12A3-49EB-B15E-2AA661F6EE40}" sibTransId="{8B906589-85ED-4533-A6D8-064AC051660F}"/>
    <dgm:cxn modelId="{47BB5280-7862-4A6C-A6BE-9419357E69FD}" srcId="{13A29A0B-594E-47A9-9117-B8CE395E054A}" destId="{4650C244-06F0-4166-8ABE-BC9AB1E6FC2F}" srcOrd="1" destOrd="0" parTransId="{CCAF1754-B0A4-46FE-97AF-C6536A560937}" sibTransId="{0AF7D64E-0605-40BA-86E2-8618A527DC1F}"/>
    <dgm:cxn modelId="{263FBD8B-DA44-4967-BF42-8C742BD27031}" srcId="{13A29A0B-594E-47A9-9117-B8CE395E054A}" destId="{1D10829F-407E-4C0B-BED8-81413A8B1558}" srcOrd="0" destOrd="0" parTransId="{2BB0086C-63F2-4455-8F89-B02D55F5F7F7}" sibTransId="{53B7974A-F203-4BB6-8E79-20957CBB683D}"/>
    <dgm:cxn modelId="{265DB179-5F0B-4E91-94B6-F5F324975158}" type="presParOf" srcId="{693A2DF7-A10C-4CD8-A03E-BD0361E43DC7}" destId="{3AFC0471-7FE8-4E42-A236-844F3DA4D7C3}" srcOrd="0" destOrd="0" presId="urn:microsoft.com/office/officeart/2005/8/layout/pyramid1"/>
    <dgm:cxn modelId="{1E3F0B27-3F77-409D-A123-76DB74579081}" type="presParOf" srcId="{3AFC0471-7FE8-4E42-A236-844F3DA4D7C3}" destId="{C92D94B8-F8A0-4182-9941-5CD789F1E9BB}" srcOrd="0" destOrd="0" presId="urn:microsoft.com/office/officeart/2005/8/layout/pyramid1"/>
    <dgm:cxn modelId="{EC282809-E4C6-4415-9B86-9A6F8F1489D1}" type="presParOf" srcId="{3AFC0471-7FE8-4E42-A236-844F3DA4D7C3}" destId="{3D5C10E2-B131-4471-891C-F2F1CCD29B62}" srcOrd="1" destOrd="0" presId="urn:microsoft.com/office/officeart/2005/8/layout/pyramid1"/>
    <dgm:cxn modelId="{76EC17A4-A53B-417E-B445-155A6C8BBEDB}" type="presParOf" srcId="{3AFC0471-7FE8-4E42-A236-844F3DA4D7C3}" destId="{CFAD448A-8CC6-43AE-B394-D79DD68FC651}" srcOrd="2" destOrd="0" presId="urn:microsoft.com/office/officeart/2005/8/layout/pyramid1"/>
    <dgm:cxn modelId="{EA304516-F68F-46B4-AF06-0026E3689E7C}" type="presParOf" srcId="{3AFC0471-7FE8-4E42-A236-844F3DA4D7C3}" destId="{05EA865B-CF2B-4357-B5E8-0C54DBDB0856}" srcOrd="3" destOrd="0" presId="urn:microsoft.com/office/officeart/2005/8/layout/pyramid1"/>
    <dgm:cxn modelId="{D17A1BE6-B586-4F88-9426-85960E528EC0}" type="presParOf" srcId="{693A2DF7-A10C-4CD8-A03E-BD0361E43DC7}" destId="{028F91BA-9574-4210-A33B-4657E1266ADA}" srcOrd="1" destOrd="0" presId="urn:microsoft.com/office/officeart/2005/8/layout/pyramid1"/>
    <dgm:cxn modelId="{4FC0CCD6-C172-41E2-A921-4EEB62B4C156}" type="presParOf" srcId="{028F91BA-9574-4210-A33B-4657E1266ADA}" destId="{95F89013-183A-4CB0-B2EE-E27C0164CFD4}" srcOrd="0" destOrd="0" presId="urn:microsoft.com/office/officeart/2005/8/layout/pyramid1"/>
    <dgm:cxn modelId="{DD155FA8-176C-425E-9A04-413E5E6D8C89}" type="presParOf" srcId="{028F91BA-9574-4210-A33B-4657E1266ADA}" destId="{D8613681-899C-4808-95D5-DC34173610D3}" srcOrd="1" destOrd="0" presId="urn:microsoft.com/office/officeart/2005/8/layout/pyramid1"/>
    <dgm:cxn modelId="{310DBE09-30D6-4B09-B8E7-A17B68BDC934}" type="presParOf" srcId="{028F91BA-9574-4210-A33B-4657E1266ADA}" destId="{DA56E829-CA87-4606-A6A1-D519A1F7D150}" srcOrd="2" destOrd="0" presId="urn:microsoft.com/office/officeart/2005/8/layout/pyramid1"/>
    <dgm:cxn modelId="{38FFA6F6-4CCC-4D63-9F0B-0547A3FE15F0}" type="presParOf" srcId="{028F91BA-9574-4210-A33B-4657E1266ADA}" destId="{41A360B5-3738-4069-B5B2-8E296A18A706}" srcOrd="3" destOrd="0" presId="urn:microsoft.com/office/officeart/2005/8/layout/pyramid1"/>
    <dgm:cxn modelId="{17BABC8F-E458-4376-8549-12FDB2A81C09}" type="presParOf" srcId="{693A2DF7-A10C-4CD8-A03E-BD0361E43DC7}" destId="{59AB486C-413D-4142-A83C-E0EE6419929C}" srcOrd="2" destOrd="0" presId="urn:microsoft.com/office/officeart/2005/8/layout/pyramid1"/>
    <dgm:cxn modelId="{57385D1E-4796-4E49-9C17-CD67B0935B7F}" type="presParOf" srcId="{59AB486C-413D-4142-A83C-E0EE6419929C}" destId="{2CF2B0E3-527E-4319-B4C9-2C37826F37DA}" srcOrd="0" destOrd="0" presId="urn:microsoft.com/office/officeart/2005/8/layout/pyramid1"/>
    <dgm:cxn modelId="{B65195FC-EFF0-4BA4-8F88-5EC3F98EE5B5}" type="presParOf" srcId="{59AB486C-413D-4142-A83C-E0EE6419929C}" destId="{5C0134A6-BB7B-42F1-BA67-E3EB64226A64}" srcOrd="1" destOrd="0" presId="urn:microsoft.com/office/officeart/2005/8/layout/pyramid1"/>
    <dgm:cxn modelId="{2F50E1E1-0364-42E9-9B97-83C92EE3C377}" type="presParOf" srcId="{59AB486C-413D-4142-A83C-E0EE6419929C}" destId="{F3DCA68E-79E8-46BA-9480-044A413862D6}" srcOrd="2" destOrd="0" presId="urn:microsoft.com/office/officeart/2005/8/layout/pyramid1"/>
    <dgm:cxn modelId="{7E6B56D3-967C-473B-A65E-1C1C401B88F8}" type="presParOf" srcId="{59AB486C-413D-4142-A83C-E0EE6419929C}" destId="{173F74BD-5E68-442C-92BB-F8A2424DEF59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290DED-12B2-43EC-A2AA-936AC8AF780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CA68AF-1DEA-4F30-BC0E-9F3B55B7AE57}">
      <dgm:prSet phldrT="[Текст]" custT="1"/>
      <dgm:spPr/>
      <dgm:t>
        <a:bodyPr/>
        <a:lstStyle/>
        <a:p>
          <a:pPr algn="ctr"/>
          <a:r>
            <a:rPr lang="uk-UA" sz="2400" dirty="0" smtClean="0"/>
            <a:t>Децентралізація управління</a:t>
          </a:r>
          <a:endParaRPr lang="ru-RU" sz="2400" dirty="0"/>
        </a:p>
      </dgm:t>
    </dgm:pt>
    <dgm:pt modelId="{FF58E67B-0FF5-44E7-9A68-EDF8F9BE427E}" type="parTrans" cxnId="{999048D8-5608-4F8B-BD24-0554749F38DB}">
      <dgm:prSet/>
      <dgm:spPr/>
      <dgm:t>
        <a:bodyPr/>
        <a:lstStyle/>
        <a:p>
          <a:endParaRPr lang="ru-RU"/>
        </a:p>
      </dgm:t>
    </dgm:pt>
    <dgm:pt modelId="{E96BE951-2A77-49B7-8025-956916A1459F}" type="sibTrans" cxnId="{999048D8-5608-4F8B-BD24-0554749F38DB}">
      <dgm:prSet/>
      <dgm:spPr/>
      <dgm:t>
        <a:bodyPr/>
        <a:lstStyle/>
        <a:p>
          <a:endParaRPr lang="ru-RU"/>
        </a:p>
      </dgm:t>
    </dgm:pt>
    <dgm:pt modelId="{8B771F6B-32F0-4265-879C-3206BD39CDB6}">
      <dgm:prSet phldrT="[Текст]" custT="1"/>
      <dgm:spPr/>
      <dgm:t>
        <a:bodyPr/>
        <a:lstStyle/>
        <a:p>
          <a:pPr algn="ctr"/>
          <a:r>
            <a:rPr lang="uk-UA" sz="2400" dirty="0" smtClean="0"/>
            <a:t>Проектно-орієнтований підхід до управління факультетами (інститутами)</a:t>
          </a:r>
          <a:endParaRPr lang="ru-RU" sz="2400" dirty="0"/>
        </a:p>
      </dgm:t>
    </dgm:pt>
    <dgm:pt modelId="{4BAA1C30-D083-4A94-9E82-C64F0E746173}" type="parTrans" cxnId="{589038A3-E697-45DD-A8B0-417AC51C2CE3}">
      <dgm:prSet/>
      <dgm:spPr/>
      <dgm:t>
        <a:bodyPr/>
        <a:lstStyle/>
        <a:p>
          <a:endParaRPr lang="ru-RU"/>
        </a:p>
      </dgm:t>
    </dgm:pt>
    <dgm:pt modelId="{56D5F5EA-E6C6-4B03-90BE-EAF531DDE65A}" type="sibTrans" cxnId="{589038A3-E697-45DD-A8B0-417AC51C2CE3}">
      <dgm:prSet/>
      <dgm:spPr/>
      <dgm:t>
        <a:bodyPr/>
        <a:lstStyle/>
        <a:p>
          <a:endParaRPr lang="ru-RU"/>
        </a:p>
      </dgm:t>
    </dgm:pt>
    <dgm:pt modelId="{B2C44C77-8247-4026-ABA5-BE136B5CEEAC}">
      <dgm:prSet phldrT="[Текст]" custT="1"/>
      <dgm:spPr/>
      <dgm:t>
        <a:bodyPr/>
        <a:lstStyle/>
        <a:p>
          <a:pPr algn="ctr"/>
          <a:r>
            <a:rPr lang="uk-UA" sz="2400" dirty="0" smtClean="0"/>
            <a:t>Концепція </a:t>
          </a:r>
          <a:r>
            <a:rPr lang="en-US" sz="2400" dirty="0" smtClean="0"/>
            <a:t>Smart-</a:t>
          </a:r>
          <a:r>
            <a:rPr lang="uk-UA" sz="2400" dirty="0" smtClean="0"/>
            <a:t>університету</a:t>
          </a:r>
          <a:endParaRPr lang="ru-RU" sz="2400" dirty="0"/>
        </a:p>
      </dgm:t>
    </dgm:pt>
    <dgm:pt modelId="{C30215F0-BDFF-406D-A342-A59293994921}" type="parTrans" cxnId="{9803A060-5C16-4FFE-BD48-B3CE39CF9CB2}">
      <dgm:prSet/>
      <dgm:spPr/>
      <dgm:t>
        <a:bodyPr/>
        <a:lstStyle/>
        <a:p>
          <a:endParaRPr lang="ru-RU"/>
        </a:p>
      </dgm:t>
    </dgm:pt>
    <dgm:pt modelId="{5491CB70-E1AA-4BE7-A662-238EAE05A26E}" type="sibTrans" cxnId="{9803A060-5C16-4FFE-BD48-B3CE39CF9CB2}">
      <dgm:prSet/>
      <dgm:spPr/>
      <dgm:t>
        <a:bodyPr/>
        <a:lstStyle/>
        <a:p>
          <a:endParaRPr lang="ru-RU"/>
        </a:p>
      </dgm:t>
    </dgm:pt>
    <dgm:pt modelId="{B3459567-5DC8-41AE-9399-79C630B9BE54}" type="pres">
      <dgm:prSet presAssocID="{11290DED-12B2-43EC-A2AA-936AC8AF78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428EE-C95F-460C-8AD0-E9C1EDFDF918}" type="pres">
      <dgm:prSet presAssocID="{36CA68AF-1DEA-4F30-BC0E-9F3B55B7AE57}" presName="parentLin" presStyleCnt="0"/>
      <dgm:spPr/>
    </dgm:pt>
    <dgm:pt modelId="{D29C183B-DB2A-40D9-A8A3-41D1025737A4}" type="pres">
      <dgm:prSet presAssocID="{36CA68AF-1DEA-4F30-BC0E-9F3B55B7AE5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126704-8224-4C12-87C2-EBE9D2466BFF}" type="pres">
      <dgm:prSet presAssocID="{36CA68AF-1DEA-4F30-BC0E-9F3B55B7AE57}" presName="parentText" presStyleLbl="node1" presStyleIdx="0" presStyleCnt="3" custScaleY="265766" custLinFactNeighborX="-15243" custLinFactNeighborY="-1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B7F5F-7247-46C6-8B7A-BB00BDAD15DA}" type="pres">
      <dgm:prSet presAssocID="{36CA68AF-1DEA-4F30-BC0E-9F3B55B7AE57}" presName="negativeSpace" presStyleCnt="0"/>
      <dgm:spPr/>
    </dgm:pt>
    <dgm:pt modelId="{717C5B27-8458-440F-829B-30615BA294CC}" type="pres">
      <dgm:prSet presAssocID="{36CA68AF-1DEA-4F30-BC0E-9F3B55B7AE57}" presName="childText" presStyleLbl="conFgAcc1" presStyleIdx="0" presStyleCnt="3">
        <dgm:presLayoutVars>
          <dgm:bulletEnabled val="1"/>
        </dgm:presLayoutVars>
      </dgm:prSet>
      <dgm:spPr/>
    </dgm:pt>
    <dgm:pt modelId="{DD3D080E-D2E0-4A00-918D-9C3F0186D6CF}" type="pres">
      <dgm:prSet presAssocID="{E96BE951-2A77-49B7-8025-956916A1459F}" presName="spaceBetweenRectangles" presStyleCnt="0"/>
      <dgm:spPr/>
    </dgm:pt>
    <dgm:pt modelId="{0D5D8CEE-D1D7-4ADB-8E88-27844D121A78}" type="pres">
      <dgm:prSet presAssocID="{8B771F6B-32F0-4265-879C-3206BD39CDB6}" presName="parentLin" presStyleCnt="0"/>
      <dgm:spPr/>
    </dgm:pt>
    <dgm:pt modelId="{940C5AEC-629C-4417-BFFD-0C25EE5BCC9E}" type="pres">
      <dgm:prSet presAssocID="{8B771F6B-32F0-4265-879C-3206BD39CD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2A7634-B305-44FE-B37D-60B1EEF2F5ED}" type="pres">
      <dgm:prSet presAssocID="{8B771F6B-32F0-4265-879C-3206BD39CDB6}" presName="parentText" presStyleLbl="node1" presStyleIdx="1" presStyleCnt="3" custScaleY="2567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F3D5-D336-4F2A-8D8F-9CF6C40577B2}" type="pres">
      <dgm:prSet presAssocID="{8B771F6B-32F0-4265-879C-3206BD39CDB6}" presName="negativeSpace" presStyleCnt="0"/>
      <dgm:spPr/>
    </dgm:pt>
    <dgm:pt modelId="{E810D487-A0B2-4ACF-A61A-E9D5FA966EFE}" type="pres">
      <dgm:prSet presAssocID="{8B771F6B-32F0-4265-879C-3206BD39CDB6}" presName="childText" presStyleLbl="conFgAcc1" presStyleIdx="1" presStyleCnt="3">
        <dgm:presLayoutVars>
          <dgm:bulletEnabled val="1"/>
        </dgm:presLayoutVars>
      </dgm:prSet>
      <dgm:spPr/>
    </dgm:pt>
    <dgm:pt modelId="{E8A2AEE5-8228-4294-AE8E-059753F07EE7}" type="pres">
      <dgm:prSet presAssocID="{56D5F5EA-E6C6-4B03-90BE-EAF531DDE65A}" presName="spaceBetweenRectangles" presStyleCnt="0"/>
      <dgm:spPr/>
    </dgm:pt>
    <dgm:pt modelId="{F8205F1D-5B8E-4E8C-9A0E-1B9A67DDE34C}" type="pres">
      <dgm:prSet presAssocID="{B2C44C77-8247-4026-ABA5-BE136B5CEEAC}" presName="parentLin" presStyleCnt="0"/>
      <dgm:spPr/>
    </dgm:pt>
    <dgm:pt modelId="{9FD59975-B0F1-47AE-AF97-017458D5A446}" type="pres">
      <dgm:prSet presAssocID="{B2C44C77-8247-4026-ABA5-BE136B5CEEA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AA3159-8104-440F-A315-5EA5B70B7665}" type="pres">
      <dgm:prSet presAssocID="{B2C44C77-8247-4026-ABA5-BE136B5CEEAC}" presName="parentText" presStyleLbl="node1" presStyleIdx="2" presStyleCnt="3" custScaleY="2720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D450B-5514-48E7-B3C9-7D9C67F554AB}" type="pres">
      <dgm:prSet presAssocID="{B2C44C77-8247-4026-ABA5-BE136B5CEEAC}" presName="negativeSpace" presStyleCnt="0"/>
      <dgm:spPr/>
    </dgm:pt>
    <dgm:pt modelId="{F723070D-C997-4AE9-9EF8-4B6EEEC7A969}" type="pres">
      <dgm:prSet presAssocID="{B2C44C77-8247-4026-ABA5-BE136B5CEEA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CF9B575-C081-429A-BE0A-95B064F59E3E}" type="presOf" srcId="{8B771F6B-32F0-4265-879C-3206BD39CDB6}" destId="{940C5AEC-629C-4417-BFFD-0C25EE5BCC9E}" srcOrd="0" destOrd="0" presId="urn:microsoft.com/office/officeart/2005/8/layout/list1"/>
    <dgm:cxn modelId="{9803A060-5C16-4FFE-BD48-B3CE39CF9CB2}" srcId="{11290DED-12B2-43EC-A2AA-936AC8AF780B}" destId="{B2C44C77-8247-4026-ABA5-BE136B5CEEAC}" srcOrd="2" destOrd="0" parTransId="{C30215F0-BDFF-406D-A342-A59293994921}" sibTransId="{5491CB70-E1AA-4BE7-A662-238EAE05A26E}"/>
    <dgm:cxn modelId="{04B81EB4-9D40-4FCA-8744-CA1134E3A77E}" type="presOf" srcId="{B2C44C77-8247-4026-ABA5-BE136B5CEEAC}" destId="{27AA3159-8104-440F-A315-5EA5B70B7665}" srcOrd="1" destOrd="0" presId="urn:microsoft.com/office/officeart/2005/8/layout/list1"/>
    <dgm:cxn modelId="{C30CF365-F7F0-431D-91DE-8EF4655EFE8D}" type="presOf" srcId="{36CA68AF-1DEA-4F30-BC0E-9F3B55B7AE57}" destId="{D29C183B-DB2A-40D9-A8A3-41D1025737A4}" srcOrd="0" destOrd="0" presId="urn:microsoft.com/office/officeart/2005/8/layout/list1"/>
    <dgm:cxn modelId="{6580661B-C1A3-4396-BCBF-DB8ECBE0F053}" type="presOf" srcId="{B2C44C77-8247-4026-ABA5-BE136B5CEEAC}" destId="{9FD59975-B0F1-47AE-AF97-017458D5A446}" srcOrd="0" destOrd="0" presId="urn:microsoft.com/office/officeart/2005/8/layout/list1"/>
    <dgm:cxn modelId="{589038A3-E697-45DD-A8B0-417AC51C2CE3}" srcId="{11290DED-12B2-43EC-A2AA-936AC8AF780B}" destId="{8B771F6B-32F0-4265-879C-3206BD39CDB6}" srcOrd="1" destOrd="0" parTransId="{4BAA1C30-D083-4A94-9E82-C64F0E746173}" sibTransId="{56D5F5EA-E6C6-4B03-90BE-EAF531DDE65A}"/>
    <dgm:cxn modelId="{AD0FC506-F75C-49DB-AD5B-6CFFFC4FD062}" type="presOf" srcId="{11290DED-12B2-43EC-A2AA-936AC8AF780B}" destId="{B3459567-5DC8-41AE-9399-79C630B9BE54}" srcOrd="0" destOrd="0" presId="urn:microsoft.com/office/officeart/2005/8/layout/list1"/>
    <dgm:cxn modelId="{D7FB9672-51EF-411C-90B9-E95076068692}" type="presOf" srcId="{8B771F6B-32F0-4265-879C-3206BD39CDB6}" destId="{0C2A7634-B305-44FE-B37D-60B1EEF2F5ED}" srcOrd="1" destOrd="0" presId="urn:microsoft.com/office/officeart/2005/8/layout/list1"/>
    <dgm:cxn modelId="{999048D8-5608-4F8B-BD24-0554749F38DB}" srcId="{11290DED-12B2-43EC-A2AA-936AC8AF780B}" destId="{36CA68AF-1DEA-4F30-BC0E-9F3B55B7AE57}" srcOrd="0" destOrd="0" parTransId="{FF58E67B-0FF5-44E7-9A68-EDF8F9BE427E}" sibTransId="{E96BE951-2A77-49B7-8025-956916A1459F}"/>
    <dgm:cxn modelId="{94EB24F9-0E9B-4A00-9398-978EEFA9BB8D}" type="presOf" srcId="{36CA68AF-1DEA-4F30-BC0E-9F3B55B7AE57}" destId="{74126704-8224-4C12-87C2-EBE9D2466BFF}" srcOrd="1" destOrd="0" presId="urn:microsoft.com/office/officeart/2005/8/layout/list1"/>
    <dgm:cxn modelId="{9ED3C474-E30B-418A-8FA2-EC6E64C92D01}" type="presParOf" srcId="{B3459567-5DC8-41AE-9399-79C630B9BE54}" destId="{F04428EE-C95F-460C-8AD0-E9C1EDFDF918}" srcOrd="0" destOrd="0" presId="urn:microsoft.com/office/officeart/2005/8/layout/list1"/>
    <dgm:cxn modelId="{E868AFBB-3AD3-400A-A08C-2C8E25325324}" type="presParOf" srcId="{F04428EE-C95F-460C-8AD0-E9C1EDFDF918}" destId="{D29C183B-DB2A-40D9-A8A3-41D1025737A4}" srcOrd="0" destOrd="0" presId="urn:microsoft.com/office/officeart/2005/8/layout/list1"/>
    <dgm:cxn modelId="{C0403F7A-E6DE-4973-992D-8A90B5039D63}" type="presParOf" srcId="{F04428EE-C95F-460C-8AD0-E9C1EDFDF918}" destId="{74126704-8224-4C12-87C2-EBE9D2466BFF}" srcOrd="1" destOrd="0" presId="urn:microsoft.com/office/officeart/2005/8/layout/list1"/>
    <dgm:cxn modelId="{D1E48437-05B3-4236-B5BB-9D18213686A4}" type="presParOf" srcId="{B3459567-5DC8-41AE-9399-79C630B9BE54}" destId="{4DDB7F5F-7247-46C6-8B7A-BB00BDAD15DA}" srcOrd="1" destOrd="0" presId="urn:microsoft.com/office/officeart/2005/8/layout/list1"/>
    <dgm:cxn modelId="{96351280-80A4-43B2-A49B-EDEA27D0180D}" type="presParOf" srcId="{B3459567-5DC8-41AE-9399-79C630B9BE54}" destId="{717C5B27-8458-440F-829B-30615BA294CC}" srcOrd="2" destOrd="0" presId="urn:microsoft.com/office/officeart/2005/8/layout/list1"/>
    <dgm:cxn modelId="{FC02A1B4-36CC-465F-87CD-8E023C587EC6}" type="presParOf" srcId="{B3459567-5DC8-41AE-9399-79C630B9BE54}" destId="{DD3D080E-D2E0-4A00-918D-9C3F0186D6CF}" srcOrd="3" destOrd="0" presId="urn:microsoft.com/office/officeart/2005/8/layout/list1"/>
    <dgm:cxn modelId="{BA3A26CB-F03F-4AB3-9A79-27AA795E354A}" type="presParOf" srcId="{B3459567-5DC8-41AE-9399-79C630B9BE54}" destId="{0D5D8CEE-D1D7-4ADB-8E88-27844D121A78}" srcOrd="4" destOrd="0" presId="urn:microsoft.com/office/officeart/2005/8/layout/list1"/>
    <dgm:cxn modelId="{851BBF57-A28B-46D7-8F85-A7C41869B9F4}" type="presParOf" srcId="{0D5D8CEE-D1D7-4ADB-8E88-27844D121A78}" destId="{940C5AEC-629C-4417-BFFD-0C25EE5BCC9E}" srcOrd="0" destOrd="0" presId="urn:microsoft.com/office/officeart/2005/8/layout/list1"/>
    <dgm:cxn modelId="{FC925FC6-0102-4894-8AFE-CED3AC1C4CC6}" type="presParOf" srcId="{0D5D8CEE-D1D7-4ADB-8E88-27844D121A78}" destId="{0C2A7634-B305-44FE-B37D-60B1EEF2F5ED}" srcOrd="1" destOrd="0" presId="urn:microsoft.com/office/officeart/2005/8/layout/list1"/>
    <dgm:cxn modelId="{F1487D7D-DFE9-4DAA-9779-6D97CB24E84D}" type="presParOf" srcId="{B3459567-5DC8-41AE-9399-79C630B9BE54}" destId="{B150F3D5-D336-4F2A-8D8F-9CF6C40577B2}" srcOrd="5" destOrd="0" presId="urn:microsoft.com/office/officeart/2005/8/layout/list1"/>
    <dgm:cxn modelId="{3A476CE6-D76A-4DE4-9F39-5F37CBC681A8}" type="presParOf" srcId="{B3459567-5DC8-41AE-9399-79C630B9BE54}" destId="{E810D487-A0B2-4ACF-A61A-E9D5FA966EFE}" srcOrd="6" destOrd="0" presId="urn:microsoft.com/office/officeart/2005/8/layout/list1"/>
    <dgm:cxn modelId="{04DCFD3A-A192-426B-889E-04D030C9E5FF}" type="presParOf" srcId="{B3459567-5DC8-41AE-9399-79C630B9BE54}" destId="{E8A2AEE5-8228-4294-AE8E-059753F07EE7}" srcOrd="7" destOrd="0" presId="urn:microsoft.com/office/officeart/2005/8/layout/list1"/>
    <dgm:cxn modelId="{E4143EAA-C26D-46AD-B20E-2D6477B89654}" type="presParOf" srcId="{B3459567-5DC8-41AE-9399-79C630B9BE54}" destId="{F8205F1D-5B8E-4E8C-9A0E-1B9A67DDE34C}" srcOrd="8" destOrd="0" presId="urn:microsoft.com/office/officeart/2005/8/layout/list1"/>
    <dgm:cxn modelId="{02CB946B-B58E-4B46-A658-A2DE9849166D}" type="presParOf" srcId="{F8205F1D-5B8E-4E8C-9A0E-1B9A67DDE34C}" destId="{9FD59975-B0F1-47AE-AF97-017458D5A446}" srcOrd="0" destOrd="0" presId="urn:microsoft.com/office/officeart/2005/8/layout/list1"/>
    <dgm:cxn modelId="{B9E2FE31-3EC7-4E59-B567-42607827BBDB}" type="presParOf" srcId="{F8205F1D-5B8E-4E8C-9A0E-1B9A67DDE34C}" destId="{27AA3159-8104-440F-A315-5EA5B70B7665}" srcOrd="1" destOrd="0" presId="urn:microsoft.com/office/officeart/2005/8/layout/list1"/>
    <dgm:cxn modelId="{334E5C09-6F17-419F-8990-488AE70B23DF}" type="presParOf" srcId="{B3459567-5DC8-41AE-9399-79C630B9BE54}" destId="{735D450B-5514-48E7-B3C9-7D9C67F554AB}" srcOrd="9" destOrd="0" presId="urn:microsoft.com/office/officeart/2005/8/layout/list1"/>
    <dgm:cxn modelId="{94BE9619-CD41-4063-AEF1-20EE351CB019}" type="presParOf" srcId="{B3459567-5DC8-41AE-9399-79C630B9BE54}" destId="{F723070D-C997-4AE9-9EF8-4B6EEEC7A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FBB048-0145-4365-A0DD-12728CAA807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41DF54-E193-485B-81E1-C2720FB58A57}">
      <dgm:prSet phldrT="[Текст]"/>
      <dgm:spPr/>
      <dgm:t>
        <a:bodyPr/>
        <a:lstStyle/>
        <a:p>
          <a:r>
            <a:rPr lang="en-US" dirty="0" err="1" smtClean="0"/>
            <a:t>Moodle</a:t>
          </a:r>
          <a:endParaRPr lang="ru-RU" dirty="0"/>
        </a:p>
      </dgm:t>
    </dgm:pt>
    <dgm:pt modelId="{CA4C2100-141A-4965-AC40-0B5079B762BA}" type="parTrans" cxnId="{ED5B636E-80AF-40FB-8CAE-F897BD99747F}">
      <dgm:prSet/>
      <dgm:spPr/>
      <dgm:t>
        <a:bodyPr/>
        <a:lstStyle/>
        <a:p>
          <a:endParaRPr lang="ru-RU"/>
        </a:p>
      </dgm:t>
    </dgm:pt>
    <dgm:pt modelId="{4E8AA6EE-825E-44DA-AF88-ABCA4EE727C3}" type="sibTrans" cxnId="{ED5B636E-80AF-40FB-8CAE-F897BD99747F}">
      <dgm:prSet/>
      <dgm:spPr/>
      <dgm:t>
        <a:bodyPr/>
        <a:lstStyle/>
        <a:p>
          <a:endParaRPr lang="ru-RU"/>
        </a:p>
      </dgm:t>
    </dgm:pt>
    <dgm:pt modelId="{CA5A2499-AEAB-4727-99D6-469109B73717}">
      <dgm:prSet phldrT="[Текст]"/>
      <dgm:spPr/>
      <dgm:t>
        <a:bodyPr/>
        <a:lstStyle/>
        <a:p>
          <a:r>
            <a:rPr lang="uk-UA" dirty="0" smtClean="0"/>
            <a:t>Віртуальний </a:t>
          </a:r>
          <a:r>
            <a:rPr lang="uk-UA" dirty="0" err="1" smtClean="0"/>
            <a:t>кампус</a:t>
          </a:r>
          <a:endParaRPr lang="ru-RU" dirty="0"/>
        </a:p>
      </dgm:t>
    </dgm:pt>
    <dgm:pt modelId="{96A4CD37-0488-4309-9752-139E0EBCDC0D}" type="parTrans" cxnId="{28A035E5-ED55-4E93-BE95-7468B9A1898F}">
      <dgm:prSet/>
      <dgm:spPr/>
      <dgm:t>
        <a:bodyPr/>
        <a:lstStyle/>
        <a:p>
          <a:endParaRPr lang="ru-RU"/>
        </a:p>
      </dgm:t>
    </dgm:pt>
    <dgm:pt modelId="{6A728AD5-DEBD-4C71-9A97-882600EE1E20}" type="sibTrans" cxnId="{28A035E5-ED55-4E93-BE95-7468B9A1898F}">
      <dgm:prSet/>
      <dgm:spPr/>
      <dgm:t>
        <a:bodyPr/>
        <a:lstStyle/>
        <a:p>
          <a:endParaRPr lang="ru-RU"/>
        </a:p>
      </dgm:t>
    </dgm:pt>
    <dgm:pt modelId="{973B0536-993B-4940-82DC-8F6B4AC926C6}">
      <dgm:prSet phldrT="[Текст]"/>
      <dgm:spPr/>
      <dgm:t>
        <a:bodyPr/>
        <a:lstStyle/>
        <a:p>
          <a:r>
            <a:rPr lang="uk-UA" dirty="0" err="1" smtClean="0"/>
            <a:t>Елктронна</a:t>
          </a:r>
          <a:r>
            <a:rPr lang="uk-UA" dirty="0" smtClean="0"/>
            <a:t> бібліотека</a:t>
          </a:r>
          <a:endParaRPr lang="ru-RU" dirty="0"/>
        </a:p>
      </dgm:t>
    </dgm:pt>
    <dgm:pt modelId="{42AFB672-229C-4D66-BBBF-5523DC9EEB35}" type="parTrans" cxnId="{1720B32E-B6DF-4CAD-B67C-19EF26F1AED2}">
      <dgm:prSet/>
      <dgm:spPr/>
      <dgm:t>
        <a:bodyPr/>
        <a:lstStyle/>
        <a:p>
          <a:endParaRPr lang="ru-RU"/>
        </a:p>
      </dgm:t>
    </dgm:pt>
    <dgm:pt modelId="{E0087882-B2B4-44F8-8DFA-75CC8B6D692E}" type="sibTrans" cxnId="{1720B32E-B6DF-4CAD-B67C-19EF26F1AED2}">
      <dgm:prSet/>
      <dgm:spPr/>
      <dgm:t>
        <a:bodyPr/>
        <a:lstStyle/>
        <a:p>
          <a:endParaRPr lang="ru-RU"/>
        </a:p>
      </dgm:t>
    </dgm:pt>
    <dgm:pt modelId="{914C46AA-126E-4D8A-B58B-3FFAD3C46BB4}">
      <dgm:prSet phldrT="[Текст]" custT="1"/>
      <dgm:spPr/>
      <dgm:t>
        <a:bodyPr/>
        <a:lstStyle/>
        <a:p>
          <a:r>
            <a:rPr lang="uk-UA" sz="2800" dirty="0" smtClean="0">
              <a:solidFill>
                <a:srgbClr val="002060"/>
              </a:solidFill>
            </a:rPr>
            <a:t>Система </a:t>
          </a:r>
          <a:r>
            <a:rPr lang="en-US" sz="2800" dirty="0" smtClean="0">
              <a:solidFill>
                <a:srgbClr val="002060"/>
              </a:solidFill>
            </a:rPr>
            <a:t>Smart-</a:t>
          </a:r>
          <a:r>
            <a:rPr lang="uk-UA" sz="2800" dirty="0" smtClean="0">
              <a:solidFill>
                <a:srgbClr val="002060"/>
              </a:solidFill>
            </a:rPr>
            <a:t>освіти</a:t>
          </a:r>
          <a:endParaRPr lang="ru-RU" sz="2800" dirty="0">
            <a:solidFill>
              <a:srgbClr val="002060"/>
            </a:solidFill>
          </a:endParaRPr>
        </a:p>
      </dgm:t>
    </dgm:pt>
    <dgm:pt modelId="{8028A124-AB96-4901-B842-1E85AA40B091}" type="parTrans" cxnId="{9B33668E-E2E1-4C74-8FBB-9E8F273AA430}">
      <dgm:prSet/>
      <dgm:spPr/>
      <dgm:t>
        <a:bodyPr/>
        <a:lstStyle/>
        <a:p>
          <a:endParaRPr lang="ru-RU"/>
        </a:p>
      </dgm:t>
    </dgm:pt>
    <dgm:pt modelId="{49381897-2E42-46DF-91BF-483FC57AB746}" type="sibTrans" cxnId="{9B33668E-E2E1-4C74-8FBB-9E8F273AA430}">
      <dgm:prSet/>
      <dgm:spPr/>
      <dgm:t>
        <a:bodyPr/>
        <a:lstStyle/>
        <a:p>
          <a:endParaRPr lang="ru-RU"/>
        </a:p>
      </dgm:t>
    </dgm:pt>
    <dgm:pt modelId="{FFEA6005-0A6D-4995-863E-35F693C2E91B}" type="pres">
      <dgm:prSet presAssocID="{71FBB048-0145-4365-A0DD-12728CAA807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AB236-DE27-4665-8258-21E77F308867}" type="pres">
      <dgm:prSet presAssocID="{71FBB048-0145-4365-A0DD-12728CAA8074}" presName="ellipse" presStyleLbl="trBgShp" presStyleIdx="0" presStyleCnt="1"/>
      <dgm:spPr/>
    </dgm:pt>
    <dgm:pt modelId="{FC4B7FCF-C343-4F5B-AFE8-3BFD70CC068E}" type="pres">
      <dgm:prSet presAssocID="{71FBB048-0145-4365-A0DD-12728CAA8074}" presName="arrow1" presStyleLbl="fgShp" presStyleIdx="0" presStyleCn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7B9CD0D-238C-4AAD-859A-F9D9D0E80C43}" type="pres">
      <dgm:prSet presAssocID="{71FBB048-0145-4365-A0DD-12728CAA807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FF978-37B6-4F10-BA1C-82A0CF08A93B}" type="pres">
      <dgm:prSet presAssocID="{CA5A2499-AEAB-4727-99D6-469109B7371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828D7-4EB4-4D86-98EA-3C947DACA403}" type="pres">
      <dgm:prSet presAssocID="{973B0536-993B-4940-82DC-8F6B4AC926C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FB4DF-DA75-4913-AFEF-582FD20A0F10}" type="pres">
      <dgm:prSet presAssocID="{914C46AA-126E-4D8A-B58B-3FFAD3C46BB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508DB-B9BE-47F0-A5EC-88AAC752F4AA}" type="pres">
      <dgm:prSet presAssocID="{71FBB048-0145-4365-A0DD-12728CAA8074}" presName="funnel" presStyleLbl="trAlignAcc1" presStyleIdx="0" presStyleCnt="1"/>
      <dgm:spPr/>
    </dgm:pt>
  </dgm:ptLst>
  <dgm:cxnLst>
    <dgm:cxn modelId="{477F509B-5DE4-4C8E-B655-AA25285F14AA}" type="presOf" srcId="{71FBB048-0145-4365-A0DD-12728CAA8074}" destId="{FFEA6005-0A6D-4995-863E-35F693C2E91B}" srcOrd="0" destOrd="0" presId="urn:microsoft.com/office/officeart/2005/8/layout/funnel1"/>
    <dgm:cxn modelId="{EACFE2EA-CF3F-48D2-AEA6-B394C16112D6}" type="presOf" srcId="{914C46AA-126E-4D8A-B58B-3FFAD3C46BB4}" destId="{87B9CD0D-238C-4AAD-859A-F9D9D0E80C43}" srcOrd="0" destOrd="0" presId="urn:microsoft.com/office/officeart/2005/8/layout/funnel1"/>
    <dgm:cxn modelId="{9B33668E-E2E1-4C74-8FBB-9E8F273AA430}" srcId="{71FBB048-0145-4365-A0DD-12728CAA8074}" destId="{914C46AA-126E-4D8A-B58B-3FFAD3C46BB4}" srcOrd="3" destOrd="0" parTransId="{8028A124-AB96-4901-B842-1E85AA40B091}" sibTransId="{49381897-2E42-46DF-91BF-483FC57AB746}"/>
    <dgm:cxn modelId="{79E9FEB9-0C1C-4A7A-A00D-01A473022BBE}" type="presOf" srcId="{2F41DF54-E193-485B-81E1-C2720FB58A57}" destId="{42BFB4DF-DA75-4913-AFEF-582FD20A0F10}" srcOrd="0" destOrd="0" presId="urn:microsoft.com/office/officeart/2005/8/layout/funnel1"/>
    <dgm:cxn modelId="{28A035E5-ED55-4E93-BE95-7468B9A1898F}" srcId="{71FBB048-0145-4365-A0DD-12728CAA8074}" destId="{CA5A2499-AEAB-4727-99D6-469109B73717}" srcOrd="1" destOrd="0" parTransId="{96A4CD37-0488-4309-9752-139E0EBCDC0D}" sibTransId="{6A728AD5-DEBD-4C71-9A97-882600EE1E20}"/>
    <dgm:cxn modelId="{ED5B636E-80AF-40FB-8CAE-F897BD99747F}" srcId="{71FBB048-0145-4365-A0DD-12728CAA8074}" destId="{2F41DF54-E193-485B-81E1-C2720FB58A57}" srcOrd="0" destOrd="0" parTransId="{CA4C2100-141A-4965-AC40-0B5079B762BA}" sibTransId="{4E8AA6EE-825E-44DA-AF88-ABCA4EE727C3}"/>
    <dgm:cxn modelId="{CB02CCBB-621A-4A29-8585-898819812448}" type="presOf" srcId="{CA5A2499-AEAB-4727-99D6-469109B73717}" destId="{04B828D7-4EB4-4D86-98EA-3C947DACA403}" srcOrd="0" destOrd="0" presId="urn:microsoft.com/office/officeart/2005/8/layout/funnel1"/>
    <dgm:cxn modelId="{1720B32E-B6DF-4CAD-B67C-19EF26F1AED2}" srcId="{71FBB048-0145-4365-A0DD-12728CAA8074}" destId="{973B0536-993B-4940-82DC-8F6B4AC926C6}" srcOrd="2" destOrd="0" parTransId="{42AFB672-229C-4D66-BBBF-5523DC9EEB35}" sibTransId="{E0087882-B2B4-44F8-8DFA-75CC8B6D692E}"/>
    <dgm:cxn modelId="{4F0DD466-D71E-4E53-82A9-CC74C93BE82B}" type="presOf" srcId="{973B0536-993B-4940-82DC-8F6B4AC926C6}" destId="{2E1FF978-37B6-4F10-BA1C-82A0CF08A93B}" srcOrd="0" destOrd="0" presId="urn:microsoft.com/office/officeart/2005/8/layout/funnel1"/>
    <dgm:cxn modelId="{14B835F6-2171-4167-97DD-A861E860153C}" type="presParOf" srcId="{FFEA6005-0A6D-4995-863E-35F693C2E91B}" destId="{D17AB236-DE27-4665-8258-21E77F308867}" srcOrd="0" destOrd="0" presId="urn:microsoft.com/office/officeart/2005/8/layout/funnel1"/>
    <dgm:cxn modelId="{A8FBB920-2132-42C1-A02F-B605593FE317}" type="presParOf" srcId="{FFEA6005-0A6D-4995-863E-35F693C2E91B}" destId="{FC4B7FCF-C343-4F5B-AFE8-3BFD70CC068E}" srcOrd="1" destOrd="0" presId="urn:microsoft.com/office/officeart/2005/8/layout/funnel1"/>
    <dgm:cxn modelId="{838A8D2C-A9AC-4C35-AE2F-D0FF7B366923}" type="presParOf" srcId="{FFEA6005-0A6D-4995-863E-35F693C2E91B}" destId="{87B9CD0D-238C-4AAD-859A-F9D9D0E80C43}" srcOrd="2" destOrd="0" presId="urn:microsoft.com/office/officeart/2005/8/layout/funnel1"/>
    <dgm:cxn modelId="{BD407A91-F3D3-4FD0-9533-5332BF943F7F}" type="presParOf" srcId="{FFEA6005-0A6D-4995-863E-35F693C2E91B}" destId="{2E1FF978-37B6-4F10-BA1C-82A0CF08A93B}" srcOrd="3" destOrd="0" presId="urn:microsoft.com/office/officeart/2005/8/layout/funnel1"/>
    <dgm:cxn modelId="{79A5CF05-B1C0-4F40-9963-6F497B18D525}" type="presParOf" srcId="{FFEA6005-0A6D-4995-863E-35F693C2E91B}" destId="{04B828D7-4EB4-4D86-98EA-3C947DACA403}" srcOrd="4" destOrd="0" presId="urn:microsoft.com/office/officeart/2005/8/layout/funnel1"/>
    <dgm:cxn modelId="{69A15315-925E-493E-AFF4-C96E07E32CCB}" type="presParOf" srcId="{FFEA6005-0A6D-4995-863E-35F693C2E91B}" destId="{42BFB4DF-DA75-4913-AFEF-582FD20A0F10}" srcOrd="5" destOrd="0" presId="urn:microsoft.com/office/officeart/2005/8/layout/funnel1"/>
    <dgm:cxn modelId="{560C18A7-9936-423A-A99F-9005EC7B2C51}" type="presParOf" srcId="{FFEA6005-0A6D-4995-863E-35F693C2E91B}" destId="{1AE508DB-B9BE-47F0-A5EC-88AAC752F4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D0EF04-E122-48A4-A189-8AE64907041B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803716E-BBD4-485C-8323-96D10064CF55}">
      <dgm:prSet phldrT="[Текст]"/>
      <dgm:spPr/>
      <dgm:t>
        <a:bodyPr/>
        <a:lstStyle/>
        <a:p>
          <a:r>
            <a:rPr lang="uk-UA" dirty="0" smtClean="0"/>
            <a:t>Електронні підручники</a:t>
          </a:r>
          <a:endParaRPr lang="ru-RU" dirty="0"/>
        </a:p>
      </dgm:t>
    </dgm:pt>
    <dgm:pt modelId="{CE6F2B82-77C0-46EB-85FD-DD16033CD094}" type="parTrans" cxnId="{9733C720-6422-4DCE-99BE-5C6608161AD1}">
      <dgm:prSet/>
      <dgm:spPr/>
      <dgm:t>
        <a:bodyPr/>
        <a:lstStyle/>
        <a:p>
          <a:endParaRPr lang="ru-RU"/>
        </a:p>
      </dgm:t>
    </dgm:pt>
    <dgm:pt modelId="{97C7B899-54A2-4A8C-8154-14C7E651C0E6}" type="sibTrans" cxnId="{9733C720-6422-4DCE-99BE-5C6608161AD1}">
      <dgm:prSet/>
      <dgm:spPr/>
      <dgm:t>
        <a:bodyPr/>
        <a:lstStyle/>
        <a:p>
          <a:endParaRPr lang="ru-RU"/>
        </a:p>
      </dgm:t>
    </dgm:pt>
    <dgm:pt modelId="{F0055868-A5E9-4173-949C-FA7F2D7897AA}">
      <dgm:prSet phldrT="[Текст]" custT="1"/>
      <dgm:spPr/>
      <dgm:t>
        <a:bodyPr/>
        <a:lstStyle/>
        <a:p>
          <a:r>
            <a:rPr lang="en-US" sz="2800" dirty="0" smtClean="0"/>
            <a:t>Smart-</a:t>
          </a:r>
          <a:r>
            <a:rPr lang="uk-UA" sz="2800" dirty="0" smtClean="0"/>
            <a:t> підручники</a:t>
          </a:r>
          <a:endParaRPr lang="ru-RU" sz="2800" dirty="0"/>
        </a:p>
      </dgm:t>
    </dgm:pt>
    <dgm:pt modelId="{FB9A8FCE-CA41-48A1-BA3A-FB6BC5E5A5EC}" type="parTrans" cxnId="{05365730-5897-45EA-9B6B-CD6E963649AA}">
      <dgm:prSet/>
      <dgm:spPr/>
      <dgm:t>
        <a:bodyPr/>
        <a:lstStyle/>
        <a:p>
          <a:endParaRPr lang="ru-RU"/>
        </a:p>
      </dgm:t>
    </dgm:pt>
    <dgm:pt modelId="{9D6AFE27-74C5-4718-9598-FC9788BB4746}" type="sibTrans" cxnId="{05365730-5897-45EA-9B6B-CD6E963649AA}">
      <dgm:prSet/>
      <dgm:spPr/>
      <dgm:t>
        <a:bodyPr/>
        <a:lstStyle/>
        <a:p>
          <a:endParaRPr lang="ru-RU"/>
        </a:p>
      </dgm:t>
    </dgm:pt>
    <dgm:pt modelId="{CDC8D4AE-FA33-4A34-AA47-E54A48EEDBBA}">
      <dgm:prSet phldrT="[Текст]"/>
      <dgm:spPr/>
      <dgm:t>
        <a:bodyPr/>
        <a:lstStyle/>
        <a:p>
          <a:r>
            <a:rPr lang="uk-UA" dirty="0" smtClean="0"/>
            <a:t>Портал дистанційного навчання</a:t>
          </a:r>
          <a:endParaRPr lang="ru-RU" dirty="0"/>
        </a:p>
      </dgm:t>
    </dgm:pt>
    <dgm:pt modelId="{276124CD-C86D-496E-AA42-79F454D21371}" type="parTrans" cxnId="{E5F22067-EEFC-4266-B579-3E397B62EDA5}">
      <dgm:prSet/>
      <dgm:spPr/>
      <dgm:t>
        <a:bodyPr/>
        <a:lstStyle/>
        <a:p>
          <a:endParaRPr lang="ru-RU"/>
        </a:p>
      </dgm:t>
    </dgm:pt>
    <dgm:pt modelId="{AA5967C3-333D-493C-8983-FE365670834B}" type="sibTrans" cxnId="{E5F22067-EEFC-4266-B579-3E397B62EDA5}">
      <dgm:prSet/>
      <dgm:spPr/>
      <dgm:t>
        <a:bodyPr/>
        <a:lstStyle/>
        <a:p>
          <a:endParaRPr lang="ru-RU"/>
        </a:p>
      </dgm:t>
    </dgm:pt>
    <dgm:pt modelId="{AC71604A-E0D4-486D-AB0A-3B4992881EE2}">
      <dgm:prSet phldrT="[Текст]"/>
      <dgm:spPr/>
      <dgm:t>
        <a:bodyPr/>
        <a:lstStyle/>
        <a:p>
          <a:r>
            <a:rPr lang="uk-UA" dirty="0" smtClean="0"/>
            <a:t>Система колективного навчання (</a:t>
          </a:r>
          <a:r>
            <a:rPr lang="en-US" dirty="0" smtClean="0"/>
            <a:t>collaborative learning)</a:t>
          </a:r>
          <a:endParaRPr lang="ru-RU" dirty="0"/>
        </a:p>
      </dgm:t>
    </dgm:pt>
    <dgm:pt modelId="{4505EB1D-CC0B-4D3B-8A09-30B93DE24F68}" type="parTrans" cxnId="{55168FD0-5912-41EC-9CBE-07AD99305F91}">
      <dgm:prSet/>
      <dgm:spPr/>
      <dgm:t>
        <a:bodyPr/>
        <a:lstStyle/>
        <a:p>
          <a:endParaRPr lang="ru-RU"/>
        </a:p>
      </dgm:t>
    </dgm:pt>
    <dgm:pt modelId="{F6E7CD60-475D-4E6F-AE34-CAEC00E5C41C}" type="sibTrans" cxnId="{55168FD0-5912-41EC-9CBE-07AD99305F91}">
      <dgm:prSet/>
      <dgm:spPr/>
      <dgm:t>
        <a:bodyPr/>
        <a:lstStyle/>
        <a:p>
          <a:endParaRPr lang="ru-RU"/>
        </a:p>
      </dgm:t>
    </dgm:pt>
    <dgm:pt modelId="{5718DE71-3D3C-410A-917D-714C2914FBBE}">
      <dgm:prSet phldrT="[Текст]"/>
      <dgm:spPr/>
      <dgm:t>
        <a:bodyPr/>
        <a:lstStyle/>
        <a:p>
          <a:r>
            <a:rPr lang="uk-UA" dirty="0" err="1" smtClean="0"/>
            <a:t>ІТ-інфраструктура</a:t>
          </a:r>
          <a:r>
            <a:rPr lang="uk-UA" dirty="0" smtClean="0"/>
            <a:t> ВНЗ</a:t>
          </a:r>
          <a:endParaRPr lang="ru-RU" dirty="0"/>
        </a:p>
      </dgm:t>
    </dgm:pt>
    <dgm:pt modelId="{14F638E9-293B-45EA-AC59-94FB7463285B}" type="parTrans" cxnId="{77B8D63F-C3CA-4D0C-BE78-EE2D10FE4CA0}">
      <dgm:prSet/>
      <dgm:spPr/>
      <dgm:t>
        <a:bodyPr/>
        <a:lstStyle/>
        <a:p>
          <a:endParaRPr lang="ru-RU"/>
        </a:p>
      </dgm:t>
    </dgm:pt>
    <dgm:pt modelId="{7F95C02B-606D-4434-851E-B5C4C10A3C2C}" type="sibTrans" cxnId="{77B8D63F-C3CA-4D0C-BE78-EE2D10FE4CA0}">
      <dgm:prSet/>
      <dgm:spPr/>
      <dgm:t>
        <a:bodyPr/>
        <a:lstStyle/>
        <a:p>
          <a:endParaRPr lang="ru-RU"/>
        </a:p>
      </dgm:t>
    </dgm:pt>
    <dgm:pt modelId="{6A6CBD04-262D-4394-9BE1-B652DB0A04A8}">
      <dgm:prSet phldrT="[Текст]" custT="1"/>
      <dgm:spPr/>
      <dgm:t>
        <a:bodyPr/>
        <a:lstStyle/>
        <a:p>
          <a:r>
            <a:rPr lang="en-US" sz="2000" dirty="0" smtClean="0"/>
            <a:t>Smart-</a:t>
          </a:r>
          <a:r>
            <a:rPr lang="uk-UA" sz="2000" dirty="0" smtClean="0"/>
            <a:t>інфраструктура</a:t>
          </a:r>
          <a:endParaRPr lang="ru-RU" sz="2000" dirty="0"/>
        </a:p>
      </dgm:t>
    </dgm:pt>
    <dgm:pt modelId="{A891EE13-4E7C-4DCE-B6B1-A0D91284DC5F}" type="parTrans" cxnId="{F6978387-11A5-4E35-A430-50503EE15A93}">
      <dgm:prSet/>
      <dgm:spPr/>
      <dgm:t>
        <a:bodyPr/>
        <a:lstStyle/>
        <a:p>
          <a:endParaRPr lang="ru-RU"/>
        </a:p>
      </dgm:t>
    </dgm:pt>
    <dgm:pt modelId="{AF5FD189-F1E8-4355-B8F6-AE2A82F5DA2C}" type="sibTrans" cxnId="{F6978387-11A5-4E35-A430-50503EE15A93}">
      <dgm:prSet/>
      <dgm:spPr/>
      <dgm:t>
        <a:bodyPr/>
        <a:lstStyle/>
        <a:p>
          <a:endParaRPr lang="ru-RU"/>
        </a:p>
      </dgm:t>
    </dgm:pt>
    <dgm:pt modelId="{780A0FCD-FE01-4159-B749-F7A1DC454879}" type="pres">
      <dgm:prSet presAssocID="{9FD0EF04-E122-48A4-A189-8AE6490704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6F3D0C-6116-4081-BD24-D176D6D11EC9}" type="pres">
      <dgm:prSet presAssocID="{B803716E-BBD4-485C-8323-96D10064CF55}" presName="horFlow" presStyleCnt="0"/>
      <dgm:spPr/>
    </dgm:pt>
    <dgm:pt modelId="{7764DBCD-CC20-4000-9332-AFC4AE42CC96}" type="pres">
      <dgm:prSet presAssocID="{B803716E-BBD4-485C-8323-96D10064CF55}" presName="bigChev" presStyleLbl="node1" presStyleIdx="0" presStyleCnt="3" custScaleX="86491" custScaleY="87395"/>
      <dgm:spPr/>
      <dgm:t>
        <a:bodyPr/>
        <a:lstStyle/>
        <a:p>
          <a:endParaRPr lang="ru-RU"/>
        </a:p>
      </dgm:t>
    </dgm:pt>
    <dgm:pt modelId="{1E026F05-65ED-437C-83AE-4BB19B5F4678}" type="pres">
      <dgm:prSet presAssocID="{FB9A8FCE-CA41-48A1-BA3A-FB6BC5E5A5EC}" presName="parTrans" presStyleCnt="0"/>
      <dgm:spPr/>
    </dgm:pt>
    <dgm:pt modelId="{8B0D7FE7-33DE-4692-9DB8-15E0B7845C1A}" type="pres">
      <dgm:prSet presAssocID="{F0055868-A5E9-4173-949C-FA7F2D7897AA}" presName="node" presStyleLbl="alignAccFollowNode1" presStyleIdx="0" presStyleCnt="3" custScaleX="115931" custScaleY="12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1348-B40D-4DB3-AA20-69774F5D6A17}" type="pres">
      <dgm:prSet presAssocID="{B803716E-BBD4-485C-8323-96D10064CF55}" presName="vSp" presStyleCnt="0"/>
      <dgm:spPr/>
    </dgm:pt>
    <dgm:pt modelId="{C84A6FCF-72CB-4E4A-B308-3545A09F1182}" type="pres">
      <dgm:prSet presAssocID="{CDC8D4AE-FA33-4A34-AA47-E54A48EEDBBA}" presName="horFlow" presStyleCnt="0"/>
      <dgm:spPr/>
    </dgm:pt>
    <dgm:pt modelId="{CDA60F21-4D34-4FA7-B694-E390969A4D80}" type="pres">
      <dgm:prSet presAssocID="{CDC8D4AE-FA33-4A34-AA47-E54A48EEDBBA}" presName="bigChev" presStyleLbl="node1" presStyleIdx="1" presStyleCnt="3" custScaleX="82424" custScaleY="86542"/>
      <dgm:spPr/>
      <dgm:t>
        <a:bodyPr/>
        <a:lstStyle/>
        <a:p>
          <a:endParaRPr lang="ru-RU"/>
        </a:p>
      </dgm:t>
    </dgm:pt>
    <dgm:pt modelId="{EDFDD8D3-81A3-426C-8E62-A2387A356101}" type="pres">
      <dgm:prSet presAssocID="{4505EB1D-CC0B-4D3B-8A09-30B93DE24F68}" presName="parTrans" presStyleCnt="0"/>
      <dgm:spPr/>
    </dgm:pt>
    <dgm:pt modelId="{6801D463-99DD-4733-9691-6D5567AE9882}" type="pres">
      <dgm:prSet presAssocID="{AC71604A-E0D4-486D-AB0A-3B4992881EE2}" presName="node" presStyleLbl="alignAccFollowNode1" presStyleIdx="1" presStyleCnt="3" custScaleX="117108" custScaleY="124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16E3E-8AE4-4F12-800F-607847B5F778}" type="pres">
      <dgm:prSet presAssocID="{CDC8D4AE-FA33-4A34-AA47-E54A48EEDBBA}" presName="vSp" presStyleCnt="0"/>
      <dgm:spPr/>
    </dgm:pt>
    <dgm:pt modelId="{574401E7-5E42-4F30-B11C-BB151B0414AE}" type="pres">
      <dgm:prSet presAssocID="{5718DE71-3D3C-410A-917D-714C2914FBBE}" presName="horFlow" presStyleCnt="0"/>
      <dgm:spPr/>
    </dgm:pt>
    <dgm:pt modelId="{4FC36922-ED99-4685-B5E0-F05B42BC76B5}" type="pres">
      <dgm:prSet presAssocID="{5718DE71-3D3C-410A-917D-714C2914FBBE}" presName="bigChev" presStyleLbl="node1" presStyleIdx="2" presStyleCnt="3" custScaleX="90329" custScaleY="68416"/>
      <dgm:spPr/>
      <dgm:t>
        <a:bodyPr/>
        <a:lstStyle/>
        <a:p>
          <a:endParaRPr lang="ru-RU"/>
        </a:p>
      </dgm:t>
    </dgm:pt>
    <dgm:pt modelId="{4CD2AB2A-4B72-4670-8E99-7C1212F7B7FD}" type="pres">
      <dgm:prSet presAssocID="{A891EE13-4E7C-4DCE-B6B1-A0D91284DC5F}" presName="parTrans" presStyleCnt="0"/>
      <dgm:spPr/>
    </dgm:pt>
    <dgm:pt modelId="{A258EE26-3B96-4264-ACD9-0AD2B8A7BA17}" type="pres">
      <dgm:prSet presAssocID="{6A6CBD04-262D-4394-9BE1-B652DB0A04A8}" presName="node" presStyleLbl="alignAccFollowNode1" presStyleIdx="2" presStyleCnt="3" custScaleX="125656" custScaleY="112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65730-5897-45EA-9B6B-CD6E963649AA}" srcId="{B803716E-BBD4-485C-8323-96D10064CF55}" destId="{F0055868-A5E9-4173-949C-FA7F2D7897AA}" srcOrd="0" destOrd="0" parTransId="{FB9A8FCE-CA41-48A1-BA3A-FB6BC5E5A5EC}" sibTransId="{9D6AFE27-74C5-4718-9598-FC9788BB4746}"/>
    <dgm:cxn modelId="{E2933778-75EA-458F-B7F0-63A8750B037D}" type="presOf" srcId="{B803716E-BBD4-485C-8323-96D10064CF55}" destId="{7764DBCD-CC20-4000-9332-AFC4AE42CC96}" srcOrd="0" destOrd="0" presId="urn:microsoft.com/office/officeart/2005/8/layout/lProcess3"/>
    <dgm:cxn modelId="{95125871-87DC-428F-BC2D-95876E314F7F}" type="presOf" srcId="{5718DE71-3D3C-410A-917D-714C2914FBBE}" destId="{4FC36922-ED99-4685-B5E0-F05B42BC76B5}" srcOrd="0" destOrd="0" presId="urn:microsoft.com/office/officeart/2005/8/layout/lProcess3"/>
    <dgm:cxn modelId="{3F4CBB22-8D72-4363-B936-788A9AF2CAF4}" type="presOf" srcId="{9FD0EF04-E122-48A4-A189-8AE64907041B}" destId="{780A0FCD-FE01-4159-B749-F7A1DC454879}" srcOrd="0" destOrd="0" presId="urn:microsoft.com/office/officeart/2005/8/layout/lProcess3"/>
    <dgm:cxn modelId="{EDB34E87-8C08-488B-A51C-F7908B78EDE1}" type="presOf" srcId="{6A6CBD04-262D-4394-9BE1-B652DB0A04A8}" destId="{A258EE26-3B96-4264-ACD9-0AD2B8A7BA17}" srcOrd="0" destOrd="0" presId="urn:microsoft.com/office/officeart/2005/8/layout/lProcess3"/>
    <dgm:cxn modelId="{1C1C4FA3-3459-44BC-9E13-799DFC07D26D}" type="presOf" srcId="{AC71604A-E0D4-486D-AB0A-3B4992881EE2}" destId="{6801D463-99DD-4733-9691-6D5567AE9882}" srcOrd="0" destOrd="0" presId="urn:microsoft.com/office/officeart/2005/8/layout/lProcess3"/>
    <dgm:cxn modelId="{293BDB32-5D9E-4CD1-815B-805564CECAE4}" type="presOf" srcId="{CDC8D4AE-FA33-4A34-AA47-E54A48EEDBBA}" destId="{CDA60F21-4D34-4FA7-B694-E390969A4D80}" srcOrd="0" destOrd="0" presId="urn:microsoft.com/office/officeart/2005/8/layout/lProcess3"/>
    <dgm:cxn modelId="{F6978387-11A5-4E35-A430-50503EE15A93}" srcId="{5718DE71-3D3C-410A-917D-714C2914FBBE}" destId="{6A6CBD04-262D-4394-9BE1-B652DB0A04A8}" srcOrd="0" destOrd="0" parTransId="{A891EE13-4E7C-4DCE-B6B1-A0D91284DC5F}" sibTransId="{AF5FD189-F1E8-4355-B8F6-AE2A82F5DA2C}"/>
    <dgm:cxn modelId="{9733C720-6422-4DCE-99BE-5C6608161AD1}" srcId="{9FD0EF04-E122-48A4-A189-8AE64907041B}" destId="{B803716E-BBD4-485C-8323-96D10064CF55}" srcOrd="0" destOrd="0" parTransId="{CE6F2B82-77C0-46EB-85FD-DD16033CD094}" sibTransId="{97C7B899-54A2-4A8C-8154-14C7E651C0E6}"/>
    <dgm:cxn modelId="{55168FD0-5912-41EC-9CBE-07AD99305F91}" srcId="{CDC8D4AE-FA33-4A34-AA47-E54A48EEDBBA}" destId="{AC71604A-E0D4-486D-AB0A-3B4992881EE2}" srcOrd="0" destOrd="0" parTransId="{4505EB1D-CC0B-4D3B-8A09-30B93DE24F68}" sibTransId="{F6E7CD60-475D-4E6F-AE34-CAEC00E5C41C}"/>
    <dgm:cxn modelId="{9680CAF1-8880-4182-8948-BEF1BDF7D98E}" type="presOf" srcId="{F0055868-A5E9-4173-949C-FA7F2D7897AA}" destId="{8B0D7FE7-33DE-4692-9DB8-15E0B7845C1A}" srcOrd="0" destOrd="0" presId="urn:microsoft.com/office/officeart/2005/8/layout/lProcess3"/>
    <dgm:cxn modelId="{E5F22067-EEFC-4266-B579-3E397B62EDA5}" srcId="{9FD0EF04-E122-48A4-A189-8AE64907041B}" destId="{CDC8D4AE-FA33-4A34-AA47-E54A48EEDBBA}" srcOrd="1" destOrd="0" parTransId="{276124CD-C86D-496E-AA42-79F454D21371}" sibTransId="{AA5967C3-333D-493C-8983-FE365670834B}"/>
    <dgm:cxn modelId="{77B8D63F-C3CA-4D0C-BE78-EE2D10FE4CA0}" srcId="{9FD0EF04-E122-48A4-A189-8AE64907041B}" destId="{5718DE71-3D3C-410A-917D-714C2914FBBE}" srcOrd="2" destOrd="0" parTransId="{14F638E9-293B-45EA-AC59-94FB7463285B}" sibTransId="{7F95C02B-606D-4434-851E-B5C4C10A3C2C}"/>
    <dgm:cxn modelId="{128BA44F-8E7D-42F7-80FB-CF6350AF1970}" type="presParOf" srcId="{780A0FCD-FE01-4159-B749-F7A1DC454879}" destId="{866F3D0C-6116-4081-BD24-D176D6D11EC9}" srcOrd="0" destOrd="0" presId="urn:microsoft.com/office/officeart/2005/8/layout/lProcess3"/>
    <dgm:cxn modelId="{B5DEDB76-8154-449C-8A2D-85EDE77AB9BF}" type="presParOf" srcId="{866F3D0C-6116-4081-BD24-D176D6D11EC9}" destId="{7764DBCD-CC20-4000-9332-AFC4AE42CC96}" srcOrd="0" destOrd="0" presId="urn:microsoft.com/office/officeart/2005/8/layout/lProcess3"/>
    <dgm:cxn modelId="{A2FF5209-D1F6-46E5-AEE0-CB0480F9C2CA}" type="presParOf" srcId="{866F3D0C-6116-4081-BD24-D176D6D11EC9}" destId="{1E026F05-65ED-437C-83AE-4BB19B5F4678}" srcOrd="1" destOrd="0" presId="urn:microsoft.com/office/officeart/2005/8/layout/lProcess3"/>
    <dgm:cxn modelId="{577270B8-F442-4D65-A9A3-9679A0764C4C}" type="presParOf" srcId="{866F3D0C-6116-4081-BD24-D176D6D11EC9}" destId="{8B0D7FE7-33DE-4692-9DB8-15E0B7845C1A}" srcOrd="2" destOrd="0" presId="urn:microsoft.com/office/officeart/2005/8/layout/lProcess3"/>
    <dgm:cxn modelId="{AF0486DB-0AD9-43B2-B8B8-D1084C8ED7B9}" type="presParOf" srcId="{780A0FCD-FE01-4159-B749-F7A1DC454879}" destId="{738B1348-B40D-4DB3-AA20-69774F5D6A17}" srcOrd="1" destOrd="0" presId="urn:microsoft.com/office/officeart/2005/8/layout/lProcess3"/>
    <dgm:cxn modelId="{310A03FE-0F1D-4EF4-9976-D520431F3B19}" type="presParOf" srcId="{780A0FCD-FE01-4159-B749-F7A1DC454879}" destId="{C84A6FCF-72CB-4E4A-B308-3545A09F1182}" srcOrd="2" destOrd="0" presId="urn:microsoft.com/office/officeart/2005/8/layout/lProcess3"/>
    <dgm:cxn modelId="{5C3C882F-174D-4756-BAD8-42263ED82C26}" type="presParOf" srcId="{C84A6FCF-72CB-4E4A-B308-3545A09F1182}" destId="{CDA60F21-4D34-4FA7-B694-E390969A4D80}" srcOrd="0" destOrd="0" presId="urn:microsoft.com/office/officeart/2005/8/layout/lProcess3"/>
    <dgm:cxn modelId="{63468D8D-7F7F-467B-90CE-C134D6FC4BCC}" type="presParOf" srcId="{C84A6FCF-72CB-4E4A-B308-3545A09F1182}" destId="{EDFDD8D3-81A3-426C-8E62-A2387A356101}" srcOrd="1" destOrd="0" presId="urn:microsoft.com/office/officeart/2005/8/layout/lProcess3"/>
    <dgm:cxn modelId="{BF6B8FA3-C2A7-41F0-8337-62C964F93AFC}" type="presParOf" srcId="{C84A6FCF-72CB-4E4A-B308-3545A09F1182}" destId="{6801D463-99DD-4733-9691-6D5567AE9882}" srcOrd="2" destOrd="0" presId="urn:microsoft.com/office/officeart/2005/8/layout/lProcess3"/>
    <dgm:cxn modelId="{CBCC1DF1-D782-4FF1-87D9-1C6D8B069181}" type="presParOf" srcId="{780A0FCD-FE01-4159-B749-F7A1DC454879}" destId="{BAB16E3E-8AE4-4F12-800F-607847B5F778}" srcOrd="3" destOrd="0" presId="urn:microsoft.com/office/officeart/2005/8/layout/lProcess3"/>
    <dgm:cxn modelId="{5CC426B1-403D-458A-83DE-88CE3917B9E1}" type="presParOf" srcId="{780A0FCD-FE01-4159-B749-F7A1DC454879}" destId="{574401E7-5E42-4F30-B11C-BB151B0414AE}" srcOrd="4" destOrd="0" presId="urn:microsoft.com/office/officeart/2005/8/layout/lProcess3"/>
    <dgm:cxn modelId="{64C175CE-6E9B-494A-B0CF-FD4F29C2ED7D}" type="presParOf" srcId="{574401E7-5E42-4F30-B11C-BB151B0414AE}" destId="{4FC36922-ED99-4685-B5E0-F05B42BC76B5}" srcOrd="0" destOrd="0" presId="urn:microsoft.com/office/officeart/2005/8/layout/lProcess3"/>
    <dgm:cxn modelId="{DDAD1C7A-50AC-4986-A9BD-63C7750B9CED}" type="presParOf" srcId="{574401E7-5E42-4F30-B11C-BB151B0414AE}" destId="{4CD2AB2A-4B72-4670-8E99-7C1212F7B7FD}" srcOrd="1" destOrd="0" presId="urn:microsoft.com/office/officeart/2005/8/layout/lProcess3"/>
    <dgm:cxn modelId="{7B9A2ED9-DA06-4446-B371-04C1B54BB2E2}" type="presParOf" srcId="{574401E7-5E42-4F30-B11C-BB151B0414AE}" destId="{A258EE26-3B96-4264-ACD9-0AD2B8A7BA1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8C9492-9A2F-4420-99FB-7958FE99E76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C23AC9-39E4-4E5B-8FEE-A4E0D8BA9960}">
      <dgm:prSet phldrT="[Текст]" custT="1"/>
      <dgm:spPr/>
      <dgm:t>
        <a:bodyPr/>
        <a:lstStyle/>
        <a:p>
          <a:pPr algn="ctr"/>
          <a:r>
            <a:rPr lang="uk-UA" sz="1800" dirty="0" smtClean="0"/>
            <a:t>Створення науково-освітнього центру університету</a:t>
          </a:r>
          <a:endParaRPr lang="ru-RU" sz="1800" dirty="0"/>
        </a:p>
      </dgm:t>
    </dgm:pt>
    <dgm:pt modelId="{F94C90C3-D387-401C-8A25-1888F7144F0D}" type="parTrans" cxnId="{8734F82D-4CA3-48C4-BE4C-190B001B1AD8}">
      <dgm:prSet/>
      <dgm:spPr/>
      <dgm:t>
        <a:bodyPr/>
        <a:lstStyle/>
        <a:p>
          <a:endParaRPr lang="ru-RU"/>
        </a:p>
      </dgm:t>
    </dgm:pt>
    <dgm:pt modelId="{73DD3DA1-EE1D-4D57-B029-9F904707D368}" type="sibTrans" cxnId="{8734F82D-4CA3-48C4-BE4C-190B001B1AD8}">
      <dgm:prSet/>
      <dgm:spPr/>
      <dgm:t>
        <a:bodyPr/>
        <a:lstStyle/>
        <a:p>
          <a:endParaRPr lang="ru-RU"/>
        </a:p>
      </dgm:t>
    </dgm:pt>
    <dgm:pt modelId="{34D61FB2-1256-4058-9021-0F050E1B2A0C}">
      <dgm:prSet phldrT="[Текст]" custT="1"/>
      <dgm:spPr/>
      <dgm:t>
        <a:bodyPr/>
        <a:lstStyle/>
        <a:p>
          <a:pPr algn="ctr"/>
          <a:r>
            <a:rPr lang="uk-UA" sz="1800" dirty="0" smtClean="0"/>
            <a:t>Формування науково-освітньої регіональної мережі</a:t>
          </a:r>
          <a:endParaRPr lang="ru-RU" sz="1800" dirty="0"/>
        </a:p>
      </dgm:t>
    </dgm:pt>
    <dgm:pt modelId="{A76BAEF1-F690-429C-B8D9-4C420B7837AA}" type="parTrans" cxnId="{4CFEDE9D-A446-4DFB-871D-F8066705EBF5}">
      <dgm:prSet/>
      <dgm:spPr/>
      <dgm:t>
        <a:bodyPr/>
        <a:lstStyle/>
        <a:p>
          <a:endParaRPr lang="ru-RU"/>
        </a:p>
      </dgm:t>
    </dgm:pt>
    <dgm:pt modelId="{885C7F32-BE5F-4C82-BF90-BA4FB6CEF4C5}" type="sibTrans" cxnId="{4CFEDE9D-A446-4DFB-871D-F8066705EBF5}">
      <dgm:prSet/>
      <dgm:spPr/>
      <dgm:t>
        <a:bodyPr/>
        <a:lstStyle/>
        <a:p>
          <a:endParaRPr lang="ru-RU"/>
        </a:p>
      </dgm:t>
    </dgm:pt>
    <dgm:pt modelId="{2267BE24-1FCF-40F7-A8FE-6DE292A3523D}">
      <dgm:prSet phldrT="[Текст]" custT="1"/>
      <dgm:spPr/>
      <dgm:t>
        <a:bodyPr/>
        <a:lstStyle/>
        <a:p>
          <a:r>
            <a:rPr lang="uk-UA" sz="1800" dirty="0" smtClean="0"/>
            <a:t>Концепція підприємницького Університету</a:t>
          </a:r>
          <a:endParaRPr lang="ru-RU" sz="1800" dirty="0"/>
        </a:p>
      </dgm:t>
    </dgm:pt>
    <dgm:pt modelId="{AB0BC0C1-E8D1-4725-A6CE-8E77E3DC1EDA}" type="parTrans" cxnId="{A3EE5267-3EEC-4646-8957-06BE4E88D2CC}">
      <dgm:prSet/>
      <dgm:spPr/>
      <dgm:t>
        <a:bodyPr/>
        <a:lstStyle/>
        <a:p>
          <a:endParaRPr lang="ru-RU"/>
        </a:p>
      </dgm:t>
    </dgm:pt>
    <dgm:pt modelId="{77E732D4-B0DD-4E51-92E4-D4632693C5B6}" type="sibTrans" cxnId="{A3EE5267-3EEC-4646-8957-06BE4E88D2CC}">
      <dgm:prSet/>
      <dgm:spPr/>
      <dgm:t>
        <a:bodyPr/>
        <a:lstStyle/>
        <a:p>
          <a:endParaRPr lang="ru-RU"/>
        </a:p>
      </dgm:t>
    </dgm:pt>
    <dgm:pt modelId="{BE8DFE98-9E73-482D-BB02-ABE7E6EFCD69}" type="pres">
      <dgm:prSet presAssocID="{E08C9492-9A2F-4420-99FB-7958FE99E7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62925-2180-4F8F-819E-D6801C080008}" type="pres">
      <dgm:prSet presAssocID="{0EC23AC9-39E4-4E5B-8FEE-A4E0D8BA9960}" presName="parentLin" presStyleCnt="0"/>
      <dgm:spPr/>
    </dgm:pt>
    <dgm:pt modelId="{267F158B-5AA3-4930-BBC4-292BA543D561}" type="pres">
      <dgm:prSet presAssocID="{0EC23AC9-39E4-4E5B-8FEE-A4E0D8BA996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7B7339-C8A3-49ED-AB16-FADA346C3D5D}" type="pres">
      <dgm:prSet presAssocID="{0EC23AC9-39E4-4E5B-8FEE-A4E0D8BA9960}" presName="parentText" presStyleLbl="node1" presStyleIdx="0" presStyleCnt="3" custScaleY="2542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17F49-6201-44D4-A256-004AAB49F6DB}" type="pres">
      <dgm:prSet presAssocID="{0EC23AC9-39E4-4E5B-8FEE-A4E0D8BA9960}" presName="negativeSpace" presStyleCnt="0"/>
      <dgm:spPr/>
    </dgm:pt>
    <dgm:pt modelId="{BB3A4870-0367-40FD-A160-A987F94EA76F}" type="pres">
      <dgm:prSet presAssocID="{0EC23AC9-39E4-4E5B-8FEE-A4E0D8BA9960}" presName="childText" presStyleLbl="conFgAcc1" presStyleIdx="0" presStyleCnt="3">
        <dgm:presLayoutVars>
          <dgm:bulletEnabled val="1"/>
        </dgm:presLayoutVars>
      </dgm:prSet>
      <dgm:spPr/>
    </dgm:pt>
    <dgm:pt modelId="{537485FD-349D-40F3-803C-CDF219A2586D}" type="pres">
      <dgm:prSet presAssocID="{73DD3DA1-EE1D-4D57-B029-9F904707D368}" presName="spaceBetweenRectangles" presStyleCnt="0"/>
      <dgm:spPr/>
    </dgm:pt>
    <dgm:pt modelId="{48020ABE-499F-4F83-AAA2-01E4C34175F2}" type="pres">
      <dgm:prSet presAssocID="{34D61FB2-1256-4058-9021-0F050E1B2A0C}" presName="parentLin" presStyleCnt="0"/>
      <dgm:spPr/>
    </dgm:pt>
    <dgm:pt modelId="{CA8AA9E3-75C4-4A0F-A37E-743FD32511C4}" type="pres">
      <dgm:prSet presAssocID="{34D61FB2-1256-4058-9021-0F050E1B2A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924DA1-8C38-4688-A174-C2140F953974}" type="pres">
      <dgm:prSet presAssocID="{34D61FB2-1256-4058-9021-0F050E1B2A0C}" presName="parentText" presStyleLbl="node1" presStyleIdx="1" presStyleCnt="3" custScaleY="264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36B89-C9AC-4900-A433-8144542BA666}" type="pres">
      <dgm:prSet presAssocID="{34D61FB2-1256-4058-9021-0F050E1B2A0C}" presName="negativeSpace" presStyleCnt="0"/>
      <dgm:spPr/>
    </dgm:pt>
    <dgm:pt modelId="{C9519C0C-121F-48C0-8012-6A09F21542BD}" type="pres">
      <dgm:prSet presAssocID="{34D61FB2-1256-4058-9021-0F050E1B2A0C}" presName="childText" presStyleLbl="conFgAcc1" presStyleIdx="1" presStyleCnt="3">
        <dgm:presLayoutVars>
          <dgm:bulletEnabled val="1"/>
        </dgm:presLayoutVars>
      </dgm:prSet>
      <dgm:spPr/>
    </dgm:pt>
    <dgm:pt modelId="{D4DF5745-309D-4BE2-8EB7-227A6E29157D}" type="pres">
      <dgm:prSet presAssocID="{885C7F32-BE5F-4C82-BF90-BA4FB6CEF4C5}" presName="spaceBetweenRectangles" presStyleCnt="0"/>
      <dgm:spPr/>
    </dgm:pt>
    <dgm:pt modelId="{F6EE5C6E-4D32-400B-9DB3-9CB5D2D64FEF}" type="pres">
      <dgm:prSet presAssocID="{2267BE24-1FCF-40F7-A8FE-6DE292A3523D}" presName="parentLin" presStyleCnt="0"/>
      <dgm:spPr/>
    </dgm:pt>
    <dgm:pt modelId="{9FCF6C38-451E-4054-B19F-6D43F291062C}" type="pres">
      <dgm:prSet presAssocID="{2267BE24-1FCF-40F7-A8FE-6DE292A352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026010A-D421-4947-B17F-5EE0DFE7A5F7}" type="pres">
      <dgm:prSet presAssocID="{2267BE24-1FCF-40F7-A8FE-6DE292A3523D}" presName="parentText" presStyleLbl="node1" presStyleIdx="2" presStyleCnt="3" custScaleY="2514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42C3-577A-414B-BE3A-07D97CA9EC11}" type="pres">
      <dgm:prSet presAssocID="{2267BE24-1FCF-40F7-A8FE-6DE292A3523D}" presName="negativeSpace" presStyleCnt="0"/>
      <dgm:spPr/>
    </dgm:pt>
    <dgm:pt modelId="{D64D839E-2E65-415F-A20C-DA5D96F965D6}" type="pres">
      <dgm:prSet presAssocID="{2267BE24-1FCF-40F7-A8FE-6DE292A352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F29624D-0543-4636-A75A-6B29122CC305}" type="presOf" srcId="{0EC23AC9-39E4-4E5B-8FEE-A4E0D8BA9960}" destId="{267F158B-5AA3-4930-BBC4-292BA543D561}" srcOrd="0" destOrd="0" presId="urn:microsoft.com/office/officeart/2005/8/layout/list1"/>
    <dgm:cxn modelId="{8734F82D-4CA3-48C4-BE4C-190B001B1AD8}" srcId="{E08C9492-9A2F-4420-99FB-7958FE99E760}" destId="{0EC23AC9-39E4-4E5B-8FEE-A4E0D8BA9960}" srcOrd="0" destOrd="0" parTransId="{F94C90C3-D387-401C-8A25-1888F7144F0D}" sibTransId="{73DD3DA1-EE1D-4D57-B029-9F904707D368}"/>
    <dgm:cxn modelId="{4CFEDE9D-A446-4DFB-871D-F8066705EBF5}" srcId="{E08C9492-9A2F-4420-99FB-7958FE99E760}" destId="{34D61FB2-1256-4058-9021-0F050E1B2A0C}" srcOrd="1" destOrd="0" parTransId="{A76BAEF1-F690-429C-B8D9-4C420B7837AA}" sibTransId="{885C7F32-BE5F-4C82-BF90-BA4FB6CEF4C5}"/>
    <dgm:cxn modelId="{1EE274D0-478D-4816-83C5-AE88D8255C88}" type="presOf" srcId="{0EC23AC9-39E4-4E5B-8FEE-A4E0D8BA9960}" destId="{A17B7339-C8A3-49ED-AB16-FADA346C3D5D}" srcOrd="1" destOrd="0" presId="urn:microsoft.com/office/officeart/2005/8/layout/list1"/>
    <dgm:cxn modelId="{C3810AAA-45AB-41FD-A1D4-333A40A9003B}" type="presOf" srcId="{E08C9492-9A2F-4420-99FB-7958FE99E760}" destId="{BE8DFE98-9E73-482D-BB02-ABE7E6EFCD69}" srcOrd="0" destOrd="0" presId="urn:microsoft.com/office/officeart/2005/8/layout/list1"/>
    <dgm:cxn modelId="{E7E37885-357A-419B-B268-EF573D378737}" type="presOf" srcId="{34D61FB2-1256-4058-9021-0F050E1B2A0C}" destId="{CA8AA9E3-75C4-4A0F-A37E-743FD32511C4}" srcOrd="0" destOrd="0" presId="urn:microsoft.com/office/officeart/2005/8/layout/list1"/>
    <dgm:cxn modelId="{5C70C48E-35E6-48FD-9087-6D271C17BE24}" type="presOf" srcId="{2267BE24-1FCF-40F7-A8FE-6DE292A3523D}" destId="{E026010A-D421-4947-B17F-5EE0DFE7A5F7}" srcOrd="1" destOrd="0" presId="urn:microsoft.com/office/officeart/2005/8/layout/list1"/>
    <dgm:cxn modelId="{76387815-0782-47EE-B9A2-36A52D8B7ECD}" type="presOf" srcId="{34D61FB2-1256-4058-9021-0F050E1B2A0C}" destId="{7D924DA1-8C38-4688-A174-C2140F953974}" srcOrd="1" destOrd="0" presId="urn:microsoft.com/office/officeart/2005/8/layout/list1"/>
    <dgm:cxn modelId="{EC8F8103-970B-40D2-8BB9-32D8CA3F0EB9}" type="presOf" srcId="{2267BE24-1FCF-40F7-A8FE-6DE292A3523D}" destId="{9FCF6C38-451E-4054-B19F-6D43F291062C}" srcOrd="0" destOrd="0" presId="urn:microsoft.com/office/officeart/2005/8/layout/list1"/>
    <dgm:cxn modelId="{A3EE5267-3EEC-4646-8957-06BE4E88D2CC}" srcId="{E08C9492-9A2F-4420-99FB-7958FE99E760}" destId="{2267BE24-1FCF-40F7-A8FE-6DE292A3523D}" srcOrd="2" destOrd="0" parTransId="{AB0BC0C1-E8D1-4725-A6CE-8E77E3DC1EDA}" sibTransId="{77E732D4-B0DD-4E51-92E4-D4632693C5B6}"/>
    <dgm:cxn modelId="{2900AF89-CC45-4017-8865-6E96DD37ED3A}" type="presParOf" srcId="{BE8DFE98-9E73-482D-BB02-ABE7E6EFCD69}" destId="{29062925-2180-4F8F-819E-D6801C080008}" srcOrd="0" destOrd="0" presId="urn:microsoft.com/office/officeart/2005/8/layout/list1"/>
    <dgm:cxn modelId="{817AC8DD-9A9F-41CE-9D20-4870F7999823}" type="presParOf" srcId="{29062925-2180-4F8F-819E-D6801C080008}" destId="{267F158B-5AA3-4930-BBC4-292BA543D561}" srcOrd="0" destOrd="0" presId="urn:microsoft.com/office/officeart/2005/8/layout/list1"/>
    <dgm:cxn modelId="{90CED06A-1568-4E53-A55B-A5BF8B7D76B9}" type="presParOf" srcId="{29062925-2180-4F8F-819E-D6801C080008}" destId="{A17B7339-C8A3-49ED-AB16-FADA346C3D5D}" srcOrd="1" destOrd="0" presId="urn:microsoft.com/office/officeart/2005/8/layout/list1"/>
    <dgm:cxn modelId="{224E67F2-1A78-4CFC-A528-E0369287B605}" type="presParOf" srcId="{BE8DFE98-9E73-482D-BB02-ABE7E6EFCD69}" destId="{12C17F49-6201-44D4-A256-004AAB49F6DB}" srcOrd="1" destOrd="0" presId="urn:microsoft.com/office/officeart/2005/8/layout/list1"/>
    <dgm:cxn modelId="{C5448AE7-7056-4FE5-AB6A-AD89D94935AF}" type="presParOf" srcId="{BE8DFE98-9E73-482D-BB02-ABE7E6EFCD69}" destId="{BB3A4870-0367-40FD-A160-A987F94EA76F}" srcOrd="2" destOrd="0" presId="urn:microsoft.com/office/officeart/2005/8/layout/list1"/>
    <dgm:cxn modelId="{2A4F048C-2E55-472A-9886-DB7EB76DD24F}" type="presParOf" srcId="{BE8DFE98-9E73-482D-BB02-ABE7E6EFCD69}" destId="{537485FD-349D-40F3-803C-CDF219A2586D}" srcOrd="3" destOrd="0" presId="urn:microsoft.com/office/officeart/2005/8/layout/list1"/>
    <dgm:cxn modelId="{EB2A725E-E6B2-4D11-8F84-90E3B6C4FBDB}" type="presParOf" srcId="{BE8DFE98-9E73-482D-BB02-ABE7E6EFCD69}" destId="{48020ABE-499F-4F83-AAA2-01E4C34175F2}" srcOrd="4" destOrd="0" presId="urn:microsoft.com/office/officeart/2005/8/layout/list1"/>
    <dgm:cxn modelId="{E9C021B8-605B-43E9-A825-ECCC6076EA11}" type="presParOf" srcId="{48020ABE-499F-4F83-AAA2-01E4C34175F2}" destId="{CA8AA9E3-75C4-4A0F-A37E-743FD32511C4}" srcOrd="0" destOrd="0" presId="urn:microsoft.com/office/officeart/2005/8/layout/list1"/>
    <dgm:cxn modelId="{CFA9E154-A681-47A7-93F1-6211294660F1}" type="presParOf" srcId="{48020ABE-499F-4F83-AAA2-01E4C34175F2}" destId="{7D924DA1-8C38-4688-A174-C2140F953974}" srcOrd="1" destOrd="0" presId="urn:microsoft.com/office/officeart/2005/8/layout/list1"/>
    <dgm:cxn modelId="{F964E364-F144-4CFD-8482-1E16D1E4DFA8}" type="presParOf" srcId="{BE8DFE98-9E73-482D-BB02-ABE7E6EFCD69}" destId="{74136B89-C9AC-4900-A433-8144542BA666}" srcOrd="5" destOrd="0" presId="urn:microsoft.com/office/officeart/2005/8/layout/list1"/>
    <dgm:cxn modelId="{563D91B6-128A-4672-A06B-EF11AD27D926}" type="presParOf" srcId="{BE8DFE98-9E73-482D-BB02-ABE7E6EFCD69}" destId="{C9519C0C-121F-48C0-8012-6A09F21542BD}" srcOrd="6" destOrd="0" presId="urn:microsoft.com/office/officeart/2005/8/layout/list1"/>
    <dgm:cxn modelId="{3C880D5F-6515-49F8-AFB4-BA9FD831DF87}" type="presParOf" srcId="{BE8DFE98-9E73-482D-BB02-ABE7E6EFCD69}" destId="{D4DF5745-309D-4BE2-8EB7-227A6E29157D}" srcOrd="7" destOrd="0" presId="urn:microsoft.com/office/officeart/2005/8/layout/list1"/>
    <dgm:cxn modelId="{5BA2BEEA-BD5A-4D89-9A37-CC1A81C1D40A}" type="presParOf" srcId="{BE8DFE98-9E73-482D-BB02-ABE7E6EFCD69}" destId="{F6EE5C6E-4D32-400B-9DB3-9CB5D2D64FEF}" srcOrd="8" destOrd="0" presId="urn:microsoft.com/office/officeart/2005/8/layout/list1"/>
    <dgm:cxn modelId="{669548C4-3719-4838-B195-F831A41B61B9}" type="presParOf" srcId="{F6EE5C6E-4D32-400B-9DB3-9CB5D2D64FEF}" destId="{9FCF6C38-451E-4054-B19F-6D43F291062C}" srcOrd="0" destOrd="0" presId="urn:microsoft.com/office/officeart/2005/8/layout/list1"/>
    <dgm:cxn modelId="{4F3D27B7-9F60-41B2-A790-860F7B5DF097}" type="presParOf" srcId="{F6EE5C6E-4D32-400B-9DB3-9CB5D2D64FEF}" destId="{E026010A-D421-4947-B17F-5EE0DFE7A5F7}" srcOrd="1" destOrd="0" presId="urn:microsoft.com/office/officeart/2005/8/layout/list1"/>
    <dgm:cxn modelId="{6890827D-EA0B-479E-878D-2235CBCF0B28}" type="presParOf" srcId="{BE8DFE98-9E73-482D-BB02-ABE7E6EFCD69}" destId="{2F4742C3-577A-414B-BE3A-07D97CA9EC11}" srcOrd="9" destOrd="0" presId="urn:microsoft.com/office/officeart/2005/8/layout/list1"/>
    <dgm:cxn modelId="{346B61FD-FE77-4187-8AEB-E072F7200146}" type="presParOf" srcId="{BE8DFE98-9E73-482D-BB02-ABE7E6EFCD69}" destId="{D64D839E-2E65-415F-A20C-DA5D96F965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29A2B-9BD4-4D7D-84C4-23CAC41FE210}">
      <dsp:nvSpPr>
        <dsp:cNvPr id="0" name=""/>
        <dsp:cNvSpPr/>
      </dsp:nvSpPr>
      <dsp:spPr>
        <a:xfrm rot="16200000">
          <a:off x="413" y="584051"/>
          <a:ext cx="3632497" cy="363249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Education for All (EFA) – </a:t>
          </a:r>
          <a:r>
            <a:rPr lang="uk-UA" sz="2800" kern="1200" dirty="0" err="1" smtClean="0"/>
            <a:t>“освіта</a:t>
          </a:r>
          <a:r>
            <a:rPr lang="uk-UA" sz="2800" kern="1200" dirty="0" smtClean="0"/>
            <a:t> для </a:t>
          </a:r>
          <a:r>
            <a:rPr lang="uk-UA" sz="2800" kern="1200" dirty="0" err="1" smtClean="0"/>
            <a:t>всіх”</a:t>
          </a:r>
          <a:endParaRPr lang="ru-RU" sz="2800" kern="1200" dirty="0"/>
        </a:p>
      </dsp:txBody>
      <dsp:txXfrm rot="16200000">
        <a:off x="413" y="584051"/>
        <a:ext cx="3632497" cy="3632497"/>
      </dsp:txXfrm>
    </dsp:sp>
    <dsp:sp modelId="{8349BD84-3933-4DA2-8A4B-9F63D6B3A0BB}">
      <dsp:nvSpPr>
        <dsp:cNvPr id="0" name=""/>
        <dsp:cNvSpPr/>
      </dsp:nvSpPr>
      <dsp:spPr>
        <a:xfrm rot="5400000">
          <a:off x="3866439" y="584051"/>
          <a:ext cx="3632497" cy="36324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Lafelong</a:t>
          </a:r>
          <a:r>
            <a:rPr lang="en-US" sz="2800" kern="1200" dirty="0" smtClean="0"/>
            <a:t> learning (LLL) –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“освіта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протігом</a:t>
          </a:r>
          <a:r>
            <a:rPr lang="uk-UA" sz="2800" kern="1200" dirty="0" smtClean="0"/>
            <a:t> </a:t>
          </a:r>
          <a:r>
            <a:rPr lang="uk-UA" sz="2800" kern="1200" dirty="0" err="1" smtClean="0"/>
            <a:t>життя”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 rot="5400000">
        <a:off x="3866439" y="584051"/>
        <a:ext cx="3632497" cy="363249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F1495-8A16-47B5-9C4E-F94B22351307}">
      <dsp:nvSpPr>
        <dsp:cNvPr id="0" name=""/>
        <dsp:cNvSpPr/>
      </dsp:nvSpPr>
      <dsp:spPr>
        <a:xfrm>
          <a:off x="749299" y="1200149"/>
          <a:ext cx="3600450" cy="3600450"/>
        </a:xfrm>
        <a:prstGeom prst="ellipse">
          <a:avLst/>
        </a:prstGeom>
        <a:solidFill>
          <a:schemeClr val="accent3">
            <a:shade val="80000"/>
            <a:hueOff val="14722"/>
            <a:satOff val="-19195"/>
            <a:lumOff val="29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3947A-B4D1-48FC-986A-AC377FD6678E}">
      <dsp:nvSpPr>
        <dsp:cNvPr id="0" name=""/>
        <dsp:cNvSpPr/>
      </dsp:nvSpPr>
      <dsp:spPr>
        <a:xfrm>
          <a:off x="1263864" y="1714714"/>
          <a:ext cx="2571321" cy="2571321"/>
        </a:xfrm>
        <a:prstGeom prst="ellipse">
          <a:avLst/>
        </a:prstGeom>
        <a:solidFill>
          <a:schemeClr val="accent3">
            <a:shade val="80000"/>
            <a:hueOff val="9814"/>
            <a:satOff val="-12797"/>
            <a:lumOff val="19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437B2-6C73-4253-8352-429558937A2A}">
      <dsp:nvSpPr>
        <dsp:cNvPr id="0" name=""/>
        <dsp:cNvSpPr/>
      </dsp:nvSpPr>
      <dsp:spPr>
        <a:xfrm>
          <a:off x="1778128" y="2228978"/>
          <a:ext cx="1542792" cy="1542792"/>
        </a:xfrm>
        <a:prstGeom prst="ellipse">
          <a:avLst/>
        </a:prstGeom>
        <a:solidFill>
          <a:schemeClr val="accent3">
            <a:shade val="80000"/>
            <a:hueOff val="4907"/>
            <a:satOff val="-6398"/>
            <a:lumOff val="9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D5B31-D19A-428F-878E-1C38A91FA40B}">
      <dsp:nvSpPr>
        <dsp:cNvPr id="0" name=""/>
        <dsp:cNvSpPr/>
      </dsp:nvSpPr>
      <dsp:spPr>
        <a:xfrm>
          <a:off x="2292392" y="2743242"/>
          <a:ext cx="514264" cy="51426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9336B-80A0-4F7F-A3B4-11952D0BBC75}">
      <dsp:nvSpPr>
        <dsp:cNvPr id="0" name=""/>
        <dsp:cNvSpPr/>
      </dsp:nvSpPr>
      <dsp:spPr>
        <a:xfrm>
          <a:off x="4949824" y="0"/>
          <a:ext cx="1800225" cy="86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Рівень 1. Кафедра (наукова лабораторія)</a:t>
          </a:r>
          <a:endParaRPr lang="ru-RU" sz="1600" kern="1200" dirty="0"/>
        </a:p>
      </dsp:txBody>
      <dsp:txXfrm>
        <a:off x="4949824" y="0"/>
        <a:ext cx="1800225" cy="861107"/>
      </dsp:txXfrm>
    </dsp:sp>
    <dsp:sp modelId="{31E95E5D-7206-4139-A398-07A72596F5F6}">
      <dsp:nvSpPr>
        <dsp:cNvPr id="0" name=""/>
        <dsp:cNvSpPr/>
      </dsp:nvSpPr>
      <dsp:spPr>
        <a:xfrm>
          <a:off x="4499768" y="430553"/>
          <a:ext cx="450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D249-4E22-40DD-89D5-387F61B685DD}">
      <dsp:nvSpPr>
        <dsp:cNvPr id="0" name=""/>
        <dsp:cNvSpPr/>
      </dsp:nvSpPr>
      <dsp:spPr>
        <a:xfrm rot="5400000">
          <a:off x="2237486" y="714089"/>
          <a:ext cx="2544318" cy="198024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AD715-6E0D-4176-8AA3-A80B6BE20215}">
      <dsp:nvSpPr>
        <dsp:cNvPr id="0" name=""/>
        <dsp:cNvSpPr/>
      </dsp:nvSpPr>
      <dsp:spPr>
        <a:xfrm>
          <a:off x="4949824" y="861107"/>
          <a:ext cx="1800225" cy="86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Рівень 2. Факультет (Інститут)</a:t>
          </a:r>
          <a:endParaRPr lang="ru-RU" sz="1600" kern="1200" dirty="0"/>
        </a:p>
      </dsp:txBody>
      <dsp:txXfrm>
        <a:off x="4949824" y="861107"/>
        <a:ext cx="1800225" cy="861107"/>
      </dsp:txXfrm>
    </dsp:sp>
    <dsp:sp modelId="{C937273A-AA62-40AA-B465-7D793A6A28DB}">
      <dsp:nvSpPr>
        <dsp:cNvPr id="0" name=""/>
        <dsp:cNvSpPr/>
      </dsp:nvSpPr>
      <dsp:spPr>
        <a:xfrm>
          <a:off x="4499768" y="1291661"/>
          <a:ext cx="450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D814B-2071-4D29-B8CC-5EEB0B0F278A}">
      <dsp:nvSpPr>
        <dsp:cNvPr id="0" name=""/>
        <dsp:cNvSpPr/>
      </dsp:nvSpPr>
      <dsp:spPr>
        <a:xfrm rot="5400000">
          <a:off x="2677941" y="1561095"/>
          <a:ext cx="2089461" cy="155119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ACF6B-365A-4729-A5BA-F3AC23E581CC}">
      <dsp:nvSpPr>
        <dsp:cNvPr id="0" name=""/>
        <dsp:cNvSpPr/>
      </dsp:nvSpPr>
      <dsp:spPr>
        <a:xfrm>
          <a:off x="4949824" y="1722215"/>
          <a:ext cx="1800225" cy="86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Рівень 3. Університет</a:t>
          </a:r>
          <a:endParaRPr lang="ru-RU" sz="1600" kern="1200" dirty="0"/>
        </a:p>
      </dsp:txBody>
      <dsp:txXfrm>
        <a:off x="4949824" y="1722215"/>
        <a:ext cx="1800225" cy="861107"/>
      </dsp:txXfrm>
    </dsp:sp>
    <dsp:sp modelId="{9E30DA62-8609-452A-8B56-3570EE5E545D}">
      <dsp:nvSpPr>
        <dsp:cNvPr id="0" name=""/>
        <dsp:cNvSpPr/>
      </dsp:nvSpPr>
      <dsp:spPr>
        <a:xfrm>
          <a:off x="4499768" y="2152769"/>
          <a:ext cx="450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3BF02-4902-453D-BA51-453D41445F91}">
      <dsp:nvSpPr>
        <dsp:cNvPr id="0" name=""/>
        <dsp:cNvSpPr/>
      </dsp:nvSpPr>
      <dsp:spPr>
        <a:xfrm rot="5400000">
          <a:off x="3104294" y="2350493"/>
          <a:ext cx="1593799" cy="119714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3A41F-0D12-4A60-A875-0CCB0F55FCE7}">
      <dsp:nvSpPr>
        <dsp:cNvPr id="0" name=""/>
        <dsp:cNvSpPr/>
      </dsp:nvSpPr>
      <dsp:spPr>
        <a:xfrm>
          <a:off x="4949824" y="2583322"/>
          <a:ext cx="1800225" cy="861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Рівень 4. </a:t>
          </a:r>
          <a:r>
            <a:rPr lang="uk-UA" sz="1600" kern="1200" dirty="0" err="1" smtClean="0"/>
            <a:t>Міжорганізаційна</a:t>
          </a:r>
          <a:r>
            <a:rPr lang="uk-UA" sz="1600" kern="1200" dirty="0" smtClean="0"/>
            <a:t> структура</a:t>
          </a:r>
          <a:endParaRPr lang="ru-RU" sz="1600" kern="1200" dirty="0"/>
        </a:p>
      </dsp:txBody>
      <dsp:txXfrm>
        <a:off x="4949824" y="2583322"/>
        <a:ext cx="1800225" cy="861107"/>
      </dsp:txXfrm>
    </dsp:sp>
    <dsp:sp modelId="{6EE6A2E8-EA26-460C-A367-11356004868E}">
      <dsp:nvSpPr>
        <dsp:cNvPr id="0" name=""/>
        <dsp:cNvSpPr/>
      </dsp:nvSpPr>
      <dsp:spPr>
        <a:xfrm>
          <a:off x="4499768" y="3013876"/>
          <a:ext cx="450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A40D3-E7F4-413E-AB7B-0F5499DD4C96}">
      <dsp:nvSpPr>
        <dsp:cNvPr id="0" name=""/>
        <dsp:cNvSpPr/>
      </dsp:nvSpPr>
      <dsp:spPr>
        <a:xfrm rot="5400000">
          <a:off x="3531667" y="3143012"/>
          <a:ext cx="1095496" cy="836504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3D9DA-6CA9-4CD0-BA2A-5A7187C81685}">
      <dsp:nvSpPr>
        <dsp:cNvPr id="0" name=""/>
        <dsp:cNvSpPr/>
      </dsp:nvSpPr>
      <dsp:spPr>
        <a:xfrm>
          <a:off x="562451" y="0"/>
          <a:ext cx="6374447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FADF2-F5D2-4423-93A9-0CE65E18B94D}">
      <dsp:nvSpPr>
        <dsp:cNvPr id="0" name=""/>
        <dsp:cNvSpPr/>
      </dsp:nvSpPr>
      <dsp:spPr>
        <a:xfrm>
          <a:off x="588175" y="1440179"/>
          <a:ext cx="307004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Лінійно-функціональна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структура </a:t>
          </a:r>
          <a:endParaRPr lang="ru-RU" sz="3100" kern="1200" dirty="0"/>
        </a:p>
      </dsp:txBody>
      <dsp:txXfrm>
        <a:off x="588175" y="1440179"/>
        <a:ext cx="3070046" cy="1920240"/>
      </dsp:txXfrm>
    </dsp:sp>
    <dsp:sp modelId="{68B2273B-BCD3-4F26-86E5-B43100FAB5E5}">
      <dsp:nvSpPr>
        <dsp:cNvPr id="0" name=""/>
        <dsp:cNvSpPr/>
      </dsp:nvSpPr>
      <dsp:spPr>
        <a:xfrm>
          <a:off x="3841128" y="1440179"/>
          <a:ext cx="3070046" cy="192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Матрична структура</a:t>
          </a:r>
          <a:endParaRPr lang="ru-RU" sz="3100" kern="1200" dirty="0"/>
        </a:p>
      </dsp:txBody>
      <dsp:txXfrm>
        <a:off x="3841128" y="1440179"/>
        <a:ext cx="3070046" cy="192024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DFD10C-F81D-48C7-AF93-178416F73A85}">
      <dsp:nvSpPr>
        <dsp:cNvPr id="0" name=""/>
        <dsp:cNvSpPr/>
      </dsp:nvSpPr>
      <dsp:spPr>
        <a:xfrm>
          <a:off x="1837355" y="324040"/>
          <a:ext cx="4032504" cy="40325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Вітчизняні дослідницькі організації</a:t>
          </a:r>
          <a:endParaRPr lang="ru-RU" sz="1800" kern="1200" dirty="0"/>
        </a:p>
      </dsp:txBody>
      <dsp:txXfrm>
        <a:off x="4029790" y="1068133"/>
        <a:ext cx="1368171" cy="1344168"/>
      </dsp:txXfrm>
    </dsp:sp>
    <dsp:sp modelId="{3023B846-6699-4033-B03D-2DDE71CD3DB5}">
      <dsp:nvSpPr>
        <dsp:cNvPr id="0" name=""/>
        <dsp:cNvSpPr/>
      </dsp:nvSpPr>
      <dsp:spPr>
        <a:xfrm>
          <a:off x="1629490" y="444055"/>
          <a:ext cx="4032504" cy="403250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Міжнародні партнери</a:t>
          </a:r>
          <a:endParaRPr lang="ru-RU" sz="1800" kern="1200" dirty="0"/>
        </a:p>
      </dsp:txBody>
      <dsp:txXfrm>
        <a:off x="2733628" y="2988373"/>
        <a:ext cx="1824228" cy="1248156"/>
      </dsp:txXfrm>
    </dsp:sp>
    <dsp:sp modelId="{35D65567-E978-4236-ACFF-D58634F41963}">
      <dsp:nvSpPr>
        <dsp:cNvPr id="0" name=""/>
        <dsp:cNvSpPr/>
      </dsp:nvSpPr>
      <dsp:spPr>
        <a:xfrm>
          <a:off x="1629490" y="444055"/>
          <a:ext cx="4032504" cy="403250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Бізнес-партнери</a:t>
          </a:r>
          <a:endParaRPr lang="ru-RU" sz="1800" kern="1200" dirty="0"/>
        </a:p>
      </dsp:txBody>
      <dsp:txXfrm>
        <a:off x="2061544" y="1236154"/>
        <a:ext cx="1368171" cy="134416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307A6-D2F1-48CE-887E-C80E00E7ECF6}">
      <dsp:nvSpPr>
        <dsp:cNvPr id="0" name=""/>
        <dsp:cNvSpPr/>
      </dsp:nvSpPr>
      <dsp:spPr>
        <a:xfrm>
          <a:off x="36" y="119008"/>
          <a:ext cx="3504334" cy="1014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Академічне підприємництво</a:t>
          </a:r>
          <a:endParaRPr lang="ru-RU" sz="2000" kern="1200" dirty="0"/>
        </a:p>
      </dsp:txBody>
      <dsp:txXfrm>
        <a:off x="36" y="119008"/>
        <a:ext cx="3504334" cy="1014671"/>
      </dsp:txXfrm>
    </dsp:sp>
    <dsp:sp modelId="{BCB0AA3C-9183-42BF-94E2-38FA5A9425B5}">
      <dsp:nvSpPr>
        <dsp:cNvPr id="0" name=""/>
        <dsp:cNvSpPr/>
      </dsp:nvSpPr>
      <dsp:spPr>
        <a:xfrm>
          <a:off x="36" y="1133679"/>
          <a:ext cx="3504334" cy="35479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/>
            <a:t>Сплін-оф</a:t>
          </a:r>
          <a:r>
            <a:rPr lang="uk-UA" sz="2000" kern="1200" dirty="0" smtClean="0"/>
            <a:t> поведінка індивідуумів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Організаційна політика та організаційна структура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Організаційна культура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Зовнішнє середовище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36" y="1133679"/>
        <a:ext cx="3504334" cy="3547912"/>
      </dsp:txXfrm>
    </dsp:sp>
    <dsp:sp modelId="{46C0844D-7831-45C7-88D2-0302B5B14DB5}">
      <dsp:nvSpPr>
        <dsp:cNvPr id="0" name=""/>
        <dsp:cNvSpPr/>
      </dsp:nvSpPr>
      <dsp:spPr>
        <a:xfrm>
          <a:off x="3994978" y="119008"/>
          <a:ext cx="3504334" cy="10146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Формування управлінської команди, що діє як підприємець</a:t>
          </a:r>
          <a:endParaRPr lang="ru-RU" sz="2000" kern="1200" dirty="0"/>
        </a:p>
      </dsp:txBody>
      <dsp:txXfrm>
        <a:off x="3994978" y="119008"/>
        <a:ext cx="3504334" cy="1014671"/>
      </dsp:txXfrm>
    </dsp:sp>
    <dsp:sp modelId="{F6D188AA-2A5F-47F2-897D-B80364E21484}">
      <dsp:nvSpPr>
        <dsp:cNvPr id="0" name=""/>
        <dsp:cNvSpPr/>
      </dsp:nvSpPr>
      <dsp:spPr>
        <a:xfrm>
          <a:off x="3994978" y="1133679"/>
          <a:ext cx="3504334" cy="354791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Посилення центру управління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Створення широкої периферії розвитку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Диверсифікація джерел фінансування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Перетворення на академічний </a:t>
          </a:r>
          <a:r>
            <a:rPr lang="uk-UA" sz="2000" kern="1200" dirty="0" err="1" smtClean="0"/>
            <a:t>“Центр”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Сприяння розвитку інтегрованої підприємницької культури</a:t>
          </a:r>
          <a:endParaRPr lang="ru-RU" sz="2000" kern="1200" dirty="0"/>
        </a:p>
      </dsp:txBody>
      <dsp:txXfrm>
        <a:off x="3994978" y="1133679"/>
        <a:ext cx="3504334" cy="354791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7095CB-49A9-4A81-BB57-9EADD9443F6E}">
      <dsp:nvSpPr>
        <dsp:cNvPr id="0" name=""/>
        <dsp:cNvSpPr/>
      </dsp:nvSpPr>
      <dsp:spPr>
        <a:xfrm>
          <a:off x="0" y="1073882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ECD5C-2F57-45D5-B85E-0697A2AF5617}">
      <dsp:nvSpPr>
        <dsp:cNvPr id="0" name=""/>
        <dsp:cNvSpPr/>
      </dsp:nvSpPr>
      <dsp:spPr>
        <a:xfrm>
          <a:off x="374967" y="231603"/>
          <a:ext cx="5249545" cy="11522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Створення освітнього кластеру</a:t>
          </a:r>
          <a:endParaRPr lang="ru-RU" sz="2100" kern="1200" dirty="0" smtClean="0"/>
        </a:p>
        <a:p>
          <a:pPr lvl="0" algn="ctr">
            <a:spcBef>
              <a:spcPct val="0"/>
            </a:spcBef>
          </a:pPr>
          <a:endParaRPr lang="ru-RU" sz="2100" kern="1200" dirty="0"/>
        </a:p>
      </dsp:txBody>
      <dsp:txXfrm>
        <a:off x="374967" y="231603"/>
        <a:ext cx="5249545" cy="1152239"/>
      </dsp:txXfrm>
    </dsp:sp>
    <dsp:sp modelId="{55AC282A-534C-4572-BA7C-A3D771A2ED60}">
      <dsp:nvSpPr>
        <dsp:cNvPr id="0" name=""/>
        <dsp:cNvSpPr/>
      </dsp:nvSpPr>
      <dsp:spPr>
        <a:xfrm>
          <a:off x="0" y="2557800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1BD4C-5D66-4B9C-82CC-03592B4CA58F}">
      <dsp:nvSpPr>
        <dsp:cNvPr id="0" name=""/>
        <dsp:cNvSpPr/>
      </dsp:nvSpPr>
      <dsp:spPr>
        <a:xfrm>
          <a:off x="374967" y="1716482"/>
          <a:ext cx="5249545" cy="11512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marL="0" marR="0" lvl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100" kern="1200" dirty="0" err="1" smtClean="0"/>
            <a:t>Кластерна</a:t>
          </a:r>
          <a:r>
            <a:rPr lang="uk-UA" sz="2100" kern="1200" dirty="0" smtClean="0"/>
            <a:t> модель управління</a:t>
          </a:r>
          <a:endParaRPr lang="ru-RU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374967" y="1716482"/>
        <a:ext cx="5249545" cy="1151278"/>
      </dsp:txXfrm>
    </dsp:sp>
    <dsp:sp modelId="{3B9C3BB3-DD5D-41EB-BADA-DFCC1B3A650F}">
      <dsp:nvSpPr>
        <dsp:cNvPr id="0" name=""/>
        <dsp:cNvSpPr/>
      </dsp:nvSpPr>
      <dsp:spPr>
        <a:xfrm>
          <a:off x="0" y="4039796"/>
          <a:ext cx="74993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2F65C-3E00-4A67-967A-2A5DBA476122}">
      <dsp:nvSpPr>
        <dsp:cNvPr id="0" name=""/>
        <dsp:cNvSpPr/>
      </dsp:nvSpPr>
      <dsp:spPr>
        <a:xfrm>
          <a:off x="374967" y="3200400"/>
          <a:ext cx="5249545" cy="11493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Концепція Дослідницького Університету</a:t>
          </a:r>
          <a:endParaRPr lang="ru-RU" sz="2100" kern="1200" dirty="0"/>
        </a:p>
      </dsp:txBody>
      <dsp:txXfrm>
        <a:off x="374967" y="3200400"/>
        <a:ext cx="5249545" cy="114935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49AA95-4EAE-4582-BC47-D905ED288298}">
      <dsp:nvSpPr>
        <dsp:cNvPr id="0" name=""/>
        <dsp:cNvSpPr/>
      </dsp:nvSpPr>
      <dsp:spPr>
        <a:xfrm>
          <a:off x="2309494" y="60007"/>
          <a:ext cx="2880360" cy="288036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Влада</a:t>
          </a:r>
          <a:endParaRPr lang="ru-RU" sz="2000" kern="1200" dirty="0"/>
        </a:p>
      </dsp:txBody>
      <dsp:txXfrm>
        <a:off x="2693542" y="564070"/>
        <a:ext cx="2112264" cy="1296162"/>
      </dsp:txXfrm>
    </dsp:sp>
    <dsp:sp modelId="{BE663660-FE06-4AFA-B89E-65DB88F72F9C}">
      <dsp:nvSpPr>
        <dsp:cNvPr id="0" name=""/>
        <dsp:cNvSpPr/>
      </dsp:nvSpPr>
      <dsp:spPr>
        <a:xfrm>
          <a:off x="3348824" y="1860232"/>
          <a:ext cx="2880360" cy="2880360"/>
        </a:xfrm>
        <a:prstGeom prst="ellipse">
          <a:avLst/>
        </a:prstGeom>
        <a:solidFill>
          <a:schemeClr val="accent2">
            <a:alpha val="50000"/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Дослідницький Університет</a:t>
          </a:r>
          <a:endParaRPr lang="ru-RU" sz="2000" kern="1200" dirty="0"/>
        </a:p>
      </dsp:txBody>
      <dsp:txXfrm>
        <a:off x="4229734" y="2604325"/>
        <a:ext cx="1728216" cy="1584198"/>
      </dsp:txXfrm>
    </dsp:sp>
    <dsp:sp modelId="{182A01EB-577C-41A6-A2C2-D9B0A17E9D82}">
      <dsp:nvSpPr>
        <dsp:cNvPr id="0" name=""/>
        <dsp:cNvSpPr/>
      </dsp:nvSpPr>
      <dsp:spPr>
        <a:xfrm>
          <a:off x="1270165" y="1860232"/>
          <a:ext cx="2880360" cy="2880360"/>
        </a:xfrm>
        <a:prstGeom prst="ellipse">
          <a:avLst/>
        </a:prstGeom>
        <a:solidFill>
          <a:schemeClr val="accent2">
            <a:alpha val="50000"/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Бізнес</a:t>
          </a:r>
          <a:endParaRPr lang="ru-RU" sz="2000" kern="1200" dirty="0"/>
        </a:p>
      </dsp:txBody>
      <dsp:txXfrm>
        <a:off x="1541398" y="2604325"/>
        <a:ext cx="1728216" cy="15841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F85925-C58C-436F-B2F9-5DA773C45825}">
      <dsp:nvSpPr>
        <dsp:cNvPr id="0" name=""/>
        <dsp:cNvSpPr/>
      </dsp:nvSpPr>
      <dsp:spPr>
        <a:xfrm rot="16200000">
          <a:off x="-1458737" y="1460652"/>
          <a:ext cx="4800600" cy="187929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Диверсифікація джерел фінансування діяльності Університету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Залучення коштів від міжнародних програм на грантів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Приватні донори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Інноваційні джерела фінансування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Горизонт 2020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err="1" smtClean="0"/>
            <a:t>Еразмус</a:t>
          </a:r>
          <a:r>
            <a:rPr lang="uk-UA" sz="1400" kern="1200" dirty="0" smtClean="0"/>
            <a:t> +</a:t>
          </a:r>
          <a:endParaRPr lang="ru-RU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16200000">
        <a:off x="-1458737" y="1460652"/>
        <a:ext cx="4800600" cy="1879294"/>
      </dsp:txXfrm>
    </dsp:sp>
    <dsp:sp modelId="{FE8E38FD-D09C-4980-9030-23A809CBAB72}">
      <dsp:nvSpPr>
        <dsp:cNvPr id="0" name=""/>
        <dsp:cNvSpPr/>
      </dsp:nvSpPr>
      <dsp:spPr>
        <a:xfrm rot="16200000">
          <a:off x="561504" y="1460652"/>
          <a:ext cx="4800600" cy="1879294"/>
        </a:xfrm>
        <a:prstGeom prst="flowChartManualOperation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Підвищення рівня конкурентоспроможності ПУЕТ</a:t>
          </a:r>
          <a:endParaRPr lang="ru-RU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Створення регіональної бізнес-школи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Розвиток та посилення взаємозв'язку </a:t>
          </a:r>
          <a:r>
            <a:rPr lang="uk-UA" sz="1100" kern="1200" dirty="0" err="1" smtClean="0"/>
            <a:t>“ВНЗ-Підприємницьке</a:t>
          </a:r>
          <a:r>
            <a:rPr lang="uk-UA" sz="1100" kern="1200" dirty="0" smtClean="0"/>
            <a:t> </a:t>
          </a:r>
          <a:r>
            <a:rPr lang="uk-UA" sz="1100" kern="1200" dirty="0" err="1" smtClean="0"/>
            <a:t>середовище”</a:t>
          </a:r>
          <a:r>
            <a:rPr lang="uk-UA" sz="1100" kern="1200" dirty="0" smtClean="0"/>
            <a:t> 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Формування інноваційних взаємозв'язків </a:t>
          </a:r>
          <a:r>
            <a:rPr lang="uk-UA" sz="1100" kern="1200" dirty="0" err="1" smtClean="0"/>
            <a:t>“Школа-ВНЗ”</a:t>
          </a:r>
          <a:r>
            <a:rPr lang="uk-UA" sz="1100" kern="1200" dirty="0" smtClean="0"/>
            <a:t> (Концепція </a:t>
          </a:r>
          <a:r>
            <a:rPr lang="en-US" sz="1100" kern="1200" dirty="0" smtClean="0"/>
            <a:t>STEAM-</a:t>
          </a:r>
          <a:r>
            <a:rPr lang="uk-UA" sz="1100" kern="1200" dirty="0" smtClean="0"/>
            <a:t>освіти)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Розвиток </a:t>
          </a:r>
          <a:r>
            <a:rPr lang="en-US" sz="1100" kern="1200" dirty="0" smtClean="0"/>
            <a:t>Smart-</a:t>
          </a:r>
          <a:r>
            <a:rPr lang="uk-UA" sz="1100" kern="1200" dirty="0" smtClean="0"/>
            <a:t>технологій</a:t>
          </a: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err="1" smtClean="0"/>
            <a:t>Брендинг</a:t>
          </a:r>
          <a:r>
            <a:rPr lang="uk-UA" sz="1200" kern="1200" dirty="0" smtClean="0"/>
            <a:t> ПУЕТ</a:t>
          </a:r>
          <a:endParaRPr lang="ru-RU" sz="1200" kern="1200" dirty="0"/>
        </a:p>
      </dsp:txBody>
      <dsp:txXfrm rot="16200000">
        <a:off x="561504" y="1460652"/>
        <a:ext cx="4800600" cy="1879294"/>
      </dsp:txXfrm>
    </dsp:sp>
    <dsp:sp modelId="{81CEC472-691C-42CB-ABE5-901C36EB76AE}">
      <dsp:nvSpPr>
        <dsp:cNvPr id="0" name=""/>
        <dsp:cNvSpPr/>
      </dsp:nvSpPr>
      <dsp:spPr>
        <a:xfrm rot="16200000">
          <a:off x="2581745" y="1460652"/>
          <a:ext cx="4800600" cy="1879294"/>
        </a:xfrm>
        <a:prstGeom prst="flowChartManualOperation">
          <a:avLst/>
        </a:prstGeom>
        <a:solidFill>
          <a:schemeClr val="accent3">
            <a:hueOff val="-11217626"/>
            <a:satOff val="-5768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Наукове обслуговування </a:t>
          </a:r>
          <a:endParaRPr lang="ru-RU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Формування </a:t>
          </a:r>
          <a:r>
            <a:rPr lang="uk-UA" sz="1200" kern="1200" dirty="0" err="1" smtClean="0"/>
            <a:t>НОЦ</a:t>
          </a:r>
          <a:r>
            <a:rPr lang="uk-UA" sz="1200" kern="1200" dirty="0" smtClean="0"/>
            <a:t> ПУЕТ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Надання консалтингових послуг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Виконання наукових досліджень на замовлення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Розробка інноваційних технологій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Розробка державних стандартів нового покоління та національної системи кваліфікації</a:t>
          </a:r>
          <a:endParaRPr lang="ru-RU" sz="1200" kern="1200" dirty="0"/>
        </a:p>
      </dsp:txBody>
      <dsp:txXfrm rot="16200000">
        <a:off x="2581745" y="1460652"/>
        <a:ext cx="4800600" cy="1879294"/>
      </dsp:txXfrm>
    </dsp:sp>
    <dsp:sp modelId="{4927CC89-E89B-46E7-9E5D-07066C67B898}">
      <dsp:nvSpPr>
        <dsp:cNvPr id="0" name=""/>
        <dsp:cNvSpPr/>
      </dsp:nvSpPr>
      <dsp:spPr>
        <a:xfrm rot="16200000">
          <a:off x="4601987" y="1460652"/>
          <a:ext cx="4800600" cy="1879294"/>
        </a:xfrm>
        <a:prstGeom prst="flowChartManualOperati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Розвиток персоналу ПУЕТ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Створення центру розвитку персоналу (стажування, підвищення кваліфікації)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Центр аспірантури та докторантури</a:t>
          </a:r>
          <a:endParaRPr lang="ru-RU" sz="1400" kern="1200" dirty="0"/>
        </a:p>
      </dsp:txBody>
      <dsp:txXfrm rot="16200000">
        <a:off x="4601987" y="1460652"/>
        <a:ext cx="4800600" cy="18792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9112BB-AF5A-4856-8D5B-2702F8D6C21A}">
      <dsp:nvSpPr>
        <dsp:cNvPr id="0" name=""/>
        <dsp:cNvSpPr/>
      </dsp:nvSpPr>
      <dsp:spPr>
        <a:xfrm>
          <a:off x="1330714" y="780075"/>
          <a:ext cx="5206220" cy="520622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F3EF-41D3-4CF4-8F50-9665FC11104C}">
      <dsp:nvSpPr>
        <dsp:cNvPr id="0" name=""/>
        <dsp:cNvSpPr/>
      </dsp:nvSpPr>
      <dsp:spPr>
        <a:xfrm>
          <a:off x="1330714" y="780075"/>
          <a:ext cx="5206220" cy="520622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6BCDD-B975-4C5E-8693-BC20CB51E338}">
      <dsp:nvSpPr>
        <dsp:cNvPr id="0" name=""/>
        <dsp:cNvSpPr/>
      </dsp:nvSpPr>
      <dsp:spPr>
        <a:xfrm>
          <a:off x="1330714" y="780075"/>
          <a:ext cx="5206220" cy="520622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3C96B-3CA5-4CC5-8396-2955E1195CC8}">
      <dsp:nvSpPr>
        <dsp:cNvPr id="0" name=""/>
        <dsp:cNvSpPr/>
      </dsp:nvSpPr>
      <dsp:spPr>
        <a:xfrm>
          <a:off x="1330714" y="780075"/>
          <a:ext cx="5206220" cy="520622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AC6E-462E-4FEE-8B3C-B44ADBF9DC0C}">
      <dsp:nvSpPr>
        <dsp:cNvPr id="0" name=""/>
        <dsp:cNvSpPr/>
      </dsp:nvSpPr>
      <dsp:spPr>
        <a:xfrm>
          <a:off x="1330714" y="780075"/>
          <a:ext cx="5206220" cy="5206220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1464C-B034-4D0A-BC11-3CF85896FB73}">
      <dsp:nvSpPr>
        <dsp:cNvPr id="0" name=""/>
        <dsp:cNvSpPr/>
      </dsp:nvSpPr>
      <dsp:spPr>
        <a:xfrm>
          <a:off x="2735237" y="2184597"/>
          <a:ext cx="2397174" cy="2397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Бачення моделей розвитку ПУЕТ</a:t>
          </a:r>
          <a:endParaRPr lang="ru-RU" sz="2900" kern="1200" dirty="0"/>
        </a:p>
      </dsp:txBody>
      <dsp:txXfrm>
        <a:off x="2735237" y="2184597"/>
        <a:ext cx="2397174" cy="2397174"/>
      </dsp:txXfrm>
    </dsp:sp>
    <dsp:sp modelId="{4B40BA71-A25E-4C17-991A-AA824EB1D227}">
      <dsp:nvSpPr>
        <dsp:cNvPr id="0" name=""/>
        <dsp:cNvSpPr/>
      </dsp:nvSpPr>
      <dsp:spPr>
        <a:xfrm>
          <a:off x="3094813" y="1472"/>
          <a:ext cx="1678022" cy="1678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Міжнародний інноваційно-освітній комплекс</a:t>
          </a:r>
          <a:endParaRPr lang="ru-RU" sz="1400" kern="1200" dirty="0"/>
        </a:p>
      </dsp:txBody>
      <dsp:txXfrm>
        <a:off x="3094813" y="1472"/>
        <a:ext cx="1678022" cy="1678022"/>
      </dsp:txXfrm>
    </dsp:sp>
    <dsp:sp modelId="{B57AA501-FB0A-4972-BC39-5E8B3CE79AEC}">
      <dsp:nvSpPr>
        <dsp:cNvPr id="0" name=""/>
        <dsp:cNvSpPr/>
      </dsp:nvSpPr>
      <dsp:spPr>
        <a:xfrm>
          <a:off x="5513066" y="1758436"/>
          <a:ext cx="1678022" cy="1678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Інноваційний Університет</a:t>
          </a:r>
          <a:endParaRPr lang="ru-RU" sz="1400" kern="1200" dirty="0"/>
        </a:p>
      </dsp:txBody>
      <dsp:txXfrm>
        <a:off x="5513066" y="1758436"/>
        <a:ext cx="1678022" cy="1678022"/>
      </dsp:txXfrm>
    </dsp:sp>
    <dsp:sp modelId="{372C2F4E-14B4-4605-B671-905F813D2085}">
      <dsp:nvSpPr>
        <dsp:cNvPr id="0" name=""/>
        <dsp:cNvSpPr/>
      </dsp:nvSpPr>
      <dsp:spPr>
        <a:xfrm>
          <a:off x="4589376" y="4601262"/>
          <a:ext cx="1678022" cy="1678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Smart-</a:t>
          </a:r>
          <a:r>
            <a:rPr lang="uk-UA" sz="1400" kern="1200" dirty="0" smtClean="0"/>
            <a:t>університет</a:t>
          </a:r>
          <a:endParaRPr lang="ru-RU" sz="1400" kern="1200" dirty="0"/>
        </a:p>
      </dsp:txBody>
      <dsp:txXfrm>
        <a:off x="4589376" y="4601262"/>
        <a:ext cx="1678022" cy="1678022"/>
      </dsp:txXfrm>
    </dsp:sp>
    <dsp:sp modelId="{ABFDA341-3220-4672-95A4-C6CA9B3A9D5A}">
      <dsp:nvSpPr>
        <dsp:cNvPr id="0" name=""/>
        <dsp:cNvSpPr/>
      </dsp:nvSpPr>
      <dsp:spPr>
        <a:xfrm>
          <a:off x="1600251" y="4601262"/>
          <a:ext cx="1678022" cy="1678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Дослідниць-кий</a:t>
          </a:r>
          <a:r>
            <a:rPr lang="uk-UA" sz="1400" kern="1200" dirty="0" smtClean="0"/>
            <a:t> Університет</a:t>
          </a:r>
          <a:endParaRPr lang="ru-RU" sz="1400" kern="1200" dirty="0"/>
        </a:p>
      </dsp:txBody>
      <dsp:txXfrm>
        <a:off x="1600251" y="4601262"/>
        <a:ext cx="1678022" cy="1678022"/>
      </dsp:txXfrm>
    </dsp:sp>
    <dsp:sp modelId="{F9A35A0D-5F59-424E-8963-C0808A42E760}">
      <dsp:nvSpPr>
        <dsp:cNvPr id="0" name=""/>
        <dsp:cNvSpPr/>
      </dsp:nvSpPr>
      <dsp:spPr>
        <a:xfrm>
          <a:off x="676561" y="1758436"/>
          <a:ext cx="1678022" cy="1678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Підприєм-ницький</a:t>
          </a:r>
          <a:r>
            <a:rPr lang="uk-UA" sz="1400" kern="1200" dirty="0" smtClean="0"/>
            <a:t> Університет</a:t>
          </a:r>
          <a:endParaRPr lang="ru-RU" sz="1400" kern="1200" dirty="0"/>
        </a:p>
      </dsp:txBody>
      <dsp:txXfrm>
        <a:off x="676561" y="1758436"/>
        <a:ext cx="1678022" cy="16780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879146-96FA-49A1-B2A2-6525509F286D}">
      <dsp:nvSpPr>
        <dsp:cNvPr id="0" name=""/>
        <dsp:cNvSpPr/>
      </dsp:nvSpPr>
      <dsp:spPr>
        <a:xfrm rot="10800000">
          <a:off x="2549778" y="0"/>
          <a:ext cx="4949570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Інновації</a:t>
          </a:r>
          <a:endParaRPr lang="ru-RU" sz="3000" kern="1200" dirty="0"/>
        </a:p>
      </dsp:txBody>
      <dsp:txXfrm rot="10800000">
        <a:off x="3399705" y="0"/>
        <a:ext cx="4099644" cy="1600199"/>
      </dsp:txXfrm>
    </dsp:sp>
    <dsp:sp modelId="{E943C691-68F9-4488-84AA-81595E35010C}">
      <dsp:nvSpPr>
        <dsp:cNvPr id="0" name=""/>
        <dsp:cNvSpPr/>
      </dsp:nvSpPr>
      <dsp:spPr>
        <a:xfrm>
          <a:off x="1699852" y="0"/>
          <a:ext cx="1699852" cy="1600199"/>
        </a:xfrm>
        <a:prstGeom prst="trapezoid">
          <a:avLst>
            <a:gd name="adj" fmla="val 531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Дослідницький Університет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2021-2015 рр.</a:t>
          </a:r>
          <a:endParaRPr lang="ru-RU" sz="1700" b="1" kern="1200" dirty="0"/>
        </a:p>
      </dsp:txBody>
      <dsp:txXfrm>
        <a:off x="1699852" y="0"/>
        <a:ext cx="1699852" cy="1600199"/>
      </dsp:txXfrm>
    </dsp:sp>
    <dsp:sp modelId="{BA218A5E-AFEE-4AB6-B731-ED42B706F06C}">
      <dsp:nvSpPr>
        <dsp:cNvPr id="0" name=""/>
        <dsp:cNvSpPr/>
      </dsp:nvSpPr>
      <dsp:spPr>
        <a:xfrm rot="10800000">
          <a:off x="3399705" y="1600200"/>
          <a:ext cx="4099644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Зростання</a:t>
          </a:r>
          <a:endParaRPr lang="ru-RU" sz="3000" kern="1200" dirty="0"/>
        </a:p>
      </dsp:txBody>
      <dsp:txXfrm rot="10800000">
        <a:off x="4249631" y="1600200"/>
        <a:ext cx="3249718" cy="1600199"/>
      </dsp:txXfrm>
    </dsp:sp>
    <dsp:sp modelId="{DCA671B4-A815-466F-B566-7D2CC16BA15A}">
      <dsp:nvSpPr>
        <dsp:cNvPr id="0" name=""/>
        <dsp:cNvSpPr/>
      </dsp:nvSpPr>
      <dsp:spPr>
        <a:xfrm>
          <a:off x="849926" y="1600200"/>
          <a:ext cx="3399705" cy="1600199"/>
        </a:xfrm>
        <a:prstGeom prst="trapezoid">
          <a:avLst>
            <a:gd name="adj" fmla="val 5311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Статус «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Національний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вищий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заклад»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latin typeface="Times New Roman" pitchFamily="18" charset="0"/>
              <a:cs typeface="Times New Roman" pitchFamily="18" charset="0"/>
            </a:rPr>
            <a:t>2018-2020 рр.</a:t>
          </a:r>
          <a:endParaRPr lang="ru-RU" sz="1700" b="1" kern="1200" dirty="0"/>
        </a:p>
      </dsp:txBody>
      <dsp:txXfrm>
        <a:off x="1444874" y="1600200"/>
        <a:ext cx="2209808" cy="1600199"/>
      </dsp:txXfrm>
    </dsp:sp>
    <dsp:sp modelId="{A7CADF3A-1B51-4975-AAB0-1B25DC09F810}">
      <dsp:nvSpPr>
        <dsp:cNvPr id="0" name=""/>
        <dsp:cNvSpPr/>
      </dsp:nvSpPr>
      <dsp:spPr>
        <a:xfrm rot="10800000">
          <a:off x="4249631" y="3200400"/>
          <a:ext cx="3249718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/>
            <a:t>Фундамент</a:t>
          </a:r>
          <a:endParaRPr lang="ru-RU" sz="3000" kern="1200" dirty="0"/>
        </a:p>
      </dsp:txBody>
      <dsp:txXfrm rot="10800000">
        <a:off x="5099558" y="3200400"/>
        <a:ext cx="2399791" cy="1600199"/>
      </dsp:txXfrm>
    </dsp:sp>
    <dsp:sp modelId="{8AB49D9E-58EF-4D07-8B99-B5DF1AACFE4E}">
      <dsp:nvSpPr>
        <dsp:cNvPr id="0" name=""/>
        <dsp:cNvSpPr/>
      </dsp:nvSpPr>
      <dsp:spPr>
        <a:xfrm>
          <a:off x="0" y="3200400"/>
          <a:ext cx="5099558" cy="1600199"/>
        </a:xfrm>
        <a:prstGeom prst="trapezoid">
          <a:avLst>
            <a:gd name="adj" fmla="val 5311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Реалізація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реформування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університету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передбачених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новою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редакцією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ЗУ «Про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вищу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2015-2017 </a:t>
          </a:r>
          <a:r>
            <a:rPr lang="ru-RU" sz="1700" b="1" kern="1200" dirty="0" err="1" smtClean="0">
              <a:latin typeface="Times New Roman" pitchFamily="18" charset="0"/>
              <a:cs typeface="Times New Roman" pitchFamily="18" charset="0"/>
            </a:rPr>
            <a:t>рр</a:t>
          </a: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892422" y="3200400"/>
        <a:ext cx="3314712" cy="16001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D94B8-F8A0-4182-9941-5CD789F1E9BB}">
      <dsp:nvSpPr>
        <dsp:cNvPr id="0" name=""/>
        <dsp:cNvSpPr/>
      </dsp:nvSpPr>
      <dsp:spPr>
        <a:xfrm rot="10800000">
          <a:off x="2549778" y="0"/>
          <a:ext cx="4949570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2021-2015 рр.</a:t>
          </a:r>
          <a:endParaRPr lang="ru-RU" sz="2000" b="1" kern="1200" dirty="0"/>
        </a:p>
      </dsp:txBody>
      <dsp:txXfrm rot="10800000">
        <a:off x="3399705" y="0"/>
        <a:ext cx="4099644" cy="1600199"/>
      </dsp:txXfrm>
    </dsp:sp>
    <dsp:sp modelId="{CFAD448A-8CC6-43AE-B394-D79DD68FC651}">
      <dsp:nvSpPr>
        <dsp:cNvPr id="0" name=""/>
        <dsp:cNvSpPr/>
      </dsp:nvSpPr>
      <dsp:spPr>
        <a:xfrm>
          <a:off x="1699852" y="0"/>
          <a:ext cx="1699852" cy="1600199"/>
        </a:xfrm>
        <a:prstGeom prst="trapezoid">
          <a:avLst>
            <a:gd name="adj" fmla="val 53114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Дослідницький Університет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(кластерна модель управління)</a:t>
          </a:r>
          <a:endParaRPr lang="ru-RU" sz="1800" b="0" kern="1200" dirty="0"/>
        </a:p>
      </dsp:txBody>
      <dsp:txXfrm>
        <a:off x="1699852" y="0"/>
        <a:ext cx="1699852" cy="1600199"/>
      </dsp:txXfrm>
    </dsp:sp>
    <dsp:sp modelId="{95F89013-183A-4CB0-B2EE-E27C0164CFD4}">
      <dsp:nvSpPr>
        <dsp:cNvPr id="0" name=""/>
        <dsp:cNvSpPr/>
      </dsp:nvSpPr>
      <dsp:spPr>
        <a:xfrm rot="10800000">
          <a:off x="3399705" y="1600200"/>
          <a:ext cx="4099644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7361"/>
              <a:satOff val="-9597"/>
              <a:lumOff val="14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/>
            <a:t>2018-2020 рр.</a:t>
          </a:r>
          <a:endParaRPr lang="ru-RU" sz="2000" b="1" kern="1200" dirty="0"/>
        </a:p>
      </dsp:txBody>
      <dsp:txXfrm rot="10800000">
        <a:off x="4249631" y="1600200"/>
        <a:ext cx="3249718" cy="1600199"/>
      </dsp:txXfrm>
    </dsp:sp>
    <dsp:sp modelId="{DA56E829-CA87-4606-A6A1-D519A1F7D150}">
      <dsp:nvSpPr>
        <dsp:cNvPr id="0" name=""/>
        <dsp:cNvSpPr/>
      </dsp:nvSpPr>
      <dsp:spPr>
        <a:xfrm>
          <a:off x="849926" y="1600200"/>
          <a:ext cx="3399705" cy="1600199"/>
        </a:xfrm>
        <a:prstGeom prst="trapezoid">
          <a:avLst>
            <a:gd name="adj" fmla="val 53114"/>
          </a:avLst>
        </a:prstGeom>
        <a:gradFill rotWithShape="0">
          <a:gsLst>
            <a:gs pos="0">
              <a:schemeClr val="accent3">
                <a:shade val="80000"/>
                <a:hueOff val="7361"/>
                <a:satOff val="-9597"/>
                <a:lumOff val="14912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7361"/>
                <a:satOff val="-9597"/>
                <a:lumOff val="14912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7361"/>
                <a:satOff val="-9597"/>
                <a:lumOff val="14912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7361"/>
                <a:satOff val="-9597"/>
                <a:lumOff val="14912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Підприємницький Університет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(мережева модель управління ПУЕТ)</a:t>
          </a:r>
          <a:endParaRPr lang="ru-RU" sz="1800" kern="1200" dirty="0"/>
        </a:p>
      </dsp:txBody>
      <dsp:txXfrm>
        <a:off x="1444874" y="1600200"/>
        <a:ext cx="2209808" cy="1600199"/>
      </dsp:txXfrm>
    </dsp:sp>
    <dsp:sp modelId="{2CF2B0E3-527E-4319-B4C9-2C37826F37DA}">
      <dsp:nvSpPr>
        <dsp:cNvPr id="0" name=""/>
        <dsp:cNvSpPr/>
      </dsp:nvSpPr>
      <dsp:spPr>
        <a:xfrm rot="10800000">
          <a:off x="4249631" y="3200400"/>
          <a:ext cx="3249718" cy="1600199"/>
        </a:xfrm>
        <a:prstGeom prst="nonIsoscelesTrapezoid">
          <a:avLst>
            <a:gd name="adj1" fmla="val 0"/>
            <a:gd name="adj2" fmla="val 53114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4722"/>
              <a:satOff val="-19195"/>
              <a:lumOff val="29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0" u="none" kern="1200" dirty="0" smtClean="0"/>
            <a:t>2015-2017 рр.</a:t>
          </a:r>
          <a:endParaRPr lang="ru-RU" sz="2000" b="1" i="0" u="none" kern="1200" dirty="0"/>
        </a:p>
      </dsp:txBody>
      <dsp:txXfrm rot="10800000">
        <a:off x="5099558" y="3200400"/>
        <a:ext cx="2399791" cy="1600199"/>
      </dsp:txXfrm>
    </dsp:sp>
    <dsp:sp modelId="{F3DCA68E-79E8-46BA-9480-044A413862D6}">
      <dsp:nvSpPr>
        <dsp:cNvPr id="0" name=""/>
        <dsp:cNvSpPr/>
      </dsp:nvSpPr>
      <dsp:spPr>
        <a:xfrm>
          <a:off x="0" y="3200400"/>
          <a:ext cx="5099558" cy="1600199"/>
        </a:xfrm>
        <a:prstGeom prst="trapezoid">
          <a:avLst>
            <a:gd name="adj" fmla="val 53114"/>
          </a:avLst>
        </a:prstGeom>
        <a:gradFill rotWithShape="0">
          <a:gsLst>
            <a:gs pos="0">
              <a:schemeClr val="accent3">
                <a:shade val="80000"/>
                <a:hueOff val="14722"/>
                <a:satOff val="-19195"/>
                <a:lumOff val="29825"/>
                <a:alphaOff val="0"/>
                <a:tint val="35000"/>
                <a:satMod val="253000"/>
              </a:schemeClr>
            </a:gs>
            <a:gs pos="50000">
              <a:schemeClr val="accent3">
                <a:shade val="80000"/>
                <a:hueOff val="14722"/>
                <a:satOff val="-19195"/>
                <a:lumOff val="29825"/>
                <a:alphaOff val="0"/>
                <a:tint val="42000"/>
                <a:satMod val="255000"/>
              </a:schemeClr>
            </a:gs>
            <a:gs pos="97000">
              <a:schemeClr val="accent3">
                <a:shade val="80000"/>
                <a:hueOff val="14722"/>
                <a:satOff val="-19195"/>
                <a:lumOff val="29825"/>
                <a:alphaOff val="0"/>
                <a:tint val="53000"/>
                <a:satMod val="260000"/>
              </a:schemeClr>
            </a:gs>
            <a:gs pos="100000">
              <a:schemeClr val="accent3">
                <a:shade val="80000"/>
                <a:hueOff val="14722"/>
                <a:satOff val="-19195"/>
                <a:lumOff val="2982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Smart</a:t>
          </a:r>
          <a:r>
            <a:rPr lang="uk-UA" sz="1800" kern="1200" dirty="0" err="1" smtClean="0"/>
            <a:t>-університет</a:t>
          </a:r>
          <a:endParaRPr lang="uk-U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(горизонтальна модель управління ПУЕТ)</a:t>
          </a:r>
          <a:endParaRPr lang="ru-RU" sz="1800" kern="1200" dirty="0"/>
        </a:p>
      </dsp:txBody>
      <dsp:txXfrm>
        <a:off x="892422" y="3200400"/>
        <a:ext cx="3314712" cy="16001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C5B27-8458-440F-829B-30615BA294CC}">
      <dsp:nvSpPr>
        <dsp:cNvPr id="0" name=""/>
        <dsp:cNvSpPr/>
      </dsp:nvSpPr>
      <dsp:spPr>
        <a:xfrm>
          <a:off x="0" y="1131199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26704-8224-4C12-87C2-EBE9D2466BFF}">
      <dsp:nvSpPr>
        <dsp:cNvPr id="0" name=""/>
        <dsp:cNvSpPr/>
      </dsp:nvSpPr>
      <dsp:spPr>
        <a:xfrm>
          <a:off x="317500" y="40821"/>
          <a:ext cx="5244418" cy="1333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Децентралізація управління</a:t>
          </a:r>
          <a:endParaRPr lang="ru-RU" sz="2400" kern="1200" dirty="0"/>
        </a:p>
      </dsp:txBody>
      <dsp:txXfrm>
        <a:off x="317500" y="40821"/>
        <a:ext cx="5244418" cy="1333720"/>
      </dsp:txXfrm>
    </dsp:sp>
    <dsp:sp modelId="{E810D487-A0B2-4ACF-A61A-E9D5FA966EFE}">
      <dsp:nvSpPr>
        <dsp:cNvPr id="0" name=""/>
        <dsp:cNvSpPr/>
      </dsp:nvSpPr>
      <dsp:spPr>
        <a:xfrm>
          <a:off x="0" y="2689179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A7634-B305-44FE-B37D-60B1EEF2F5ED}">
      <dsp:nvSpPr>
        <dsp:cNvPr id="0" name=""/>
        <dsp:cNvSpPr/>
      </dsp:nvSpPr>
      <dsp:spPr>
        <a:xfrm>
          <a:off x="374601" y="1651399"/>
          <a:ext cx="5244418" cy="1288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Проектно-орієнтований підхід до управління факультетами (інститутами)</a:t>
          </a:r>
          <a:endParaRPr lang="ru-RU" sz="2400" kern="1200" dirty="0"/>
        </a:p>
      </dsp:txBody>
      <dsp:txXfrm>
        <a:off x="374601" y="1651399"/>
        <a:ext cx="5244418" cy="1288700"/>
      </dsp:txXfrm>
    </dsp:sp>
    <dsp:sp modelId="{F723070D-C997-4AE9-9EF8-4B6EEEC7A969}">
      <dsp:nvSpPr>
        <dsp:cNvPr id="0" name=""/>
        <dsp:cNvSpPr/>
      </dsp:nvSpPr>
      <dsp:spPr>
        <a:xfrm>
          <a:off x="0" y="4323800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A3159-8104-440F-A315-5EA5B70B7665}">
      <dsp:nvSpPr>
        <dsp:cNvPr id="0" name=""/>
        <dsp:cNvSpPr/>
      </dsp:nvSpPr>
      <dsp:spPr>
        <a:xfrm>
          <a:off x="374601" y="3209379"/>
          <a:ext cx="5244418" cy="13653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Концепція </a:t>
          </a:r>
          <a:r>
            <a:rPr lang="en-US" sz="2400" kern="1200" dirty="0" smtClean="0"/>
            <a:t>Smart-</a:t>
          </a:r>
          <a:r>
            <a:rPr lang="uk-UA" sz="2400" kern="1200" dirty="0" smtClean="0"/>
            <a:t>університету</a:t>
          </a:r>
          <a:endParaRPr lang="ru-RU" sz="2400" kern="1200" dirty="0"/>
        </a:p>
      </dsp:txBody>
      <dsp:txXfrm>
        <a:off x="374601" y="3209379"/>
        <a:ext cx="5244418" cy="136534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7AB236-DE27-4665-8258-21E77F308867}">
      <dsp:nvSpPr>
        <dsp:cNvPr id="0" name=""/>
        <dsp:cNvSpPr/>
      </dsp:nvSpPr>
      <dsp:spPr>
        <a:xfrm>
          <a:off x="1808432" y="195024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B7FCF-C343-4F5B-AFE8-3BFD70CC068E}">
      <dsp:nvSpPr>
        <dsp:cNvPr id="0" name=""/>
        <dsp:cNvSpPr/>
      </dsp:nvSpPr>
      <dsp:spPr>
        <a:xfrm>
          <a:off x="3374628" y="3486435"/>
          <a:ext cx="750093" cy="480060"/>
        </a:xfrm>
        <a:prstGeom prst="down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9CD0D-238C-4AAD-859A-F9D9D0E80C43}">
      <dsp:nvSpPr>
        <dsp:cNvPr id="0" name=""/>
        <dsp:cNvSpPr/>
      </dsp:nvSpPr>
      <dsp:spPr>
        <a:xfrm>
          <a:off x="1949449" y="3870483"/>
          <a:ext cx="3600450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002060"/>
              </a:solidFill>
            </a:rPr>
            <a:t>Система </a:t>
          </a:r>
          <a:r>
            <a:rPr lang="en-US" sz="2800" kern="1200" dirty="0" smtClean="0">
              <a:solidFill>
                <a:srgbClr val="002060"/>
              </a:solidFill>
            </a:rPr>
            <a:t>Smart-</a:t>
          </a:r>
          <a:r>
            <a:rPr lang="uk-UA" sz="2800" kern="1200" dirty="0" smtClean="0">
              <a:solidFill>
                <a:srgbClr val="002060"/>
              </a:solidFill>
            </a:rPr>
            <a:t>освіти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949449" y="3870483"/>
        <a:ext cx="3600450" cy="900112"/>
      </dsp:txXfrm>
    </dsp:sp>
    <dsp:sp modelId="{2E1FF978-37B6-4F10-BA1C-82A0CF08A93B}">
      <dsp:nvSpPr>
        <dsp:cNvPr id="0" name=""/>
        <dsp:cNvSpPr/>
      </dsp:nvSpPr>
      <dsp:spPr>
        <a:xfrm>
          <a:off x="3215608" y="1643005"/>
          <a:ext cx="1350168" cy="13501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/>
            <a:t>Елктронна</a:t>
          </a:r>
          <a:r>
            <a:rPr lang="uk-UA" sz="1300" kern="1200" dirty="0" smtClean="0"/>
            <a:t> бібліотека</a:t>
          </a:r>
          <a:endParaRPr lang="ru-RU" sz="1300" kern="1200" dirty="0"/>
        </a:p>
      </dsp:txBody>
      <dsp:txXfrm>
        <a:off x="3215608" y="1643005"/>
        <a:ext cx="1350168" cy="1350168"/>
      </dsp:txXfrm>
    </dsp:sp>
    <dsp:sp modelId="{04B828D7-4EB4-4D86-98EA-3C947DACA403}">
      <dsp:nvSpPr>
        <dsp:cNvPr id="0" name=""/>
        <dsp:cNvSpPr/>
      </dsp:nvSpPr>
      <dsp:spPr>
        <a:xfrm>
          <a:off x="2249487" y="630078"/>
          <a:ext cx="1350168" cy="13501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Віртуальний </a:t>
          </a:r>
          <a:r>
            <a:rPr lang="uk-UA" sz="1300" kern="1200" dirty="0" err="1" smtClean="0"/>
            <a:t>кампус</a:t>
          </a:r>
          <a:endParaRPr lang="ru-RU" sz="1300" kern="1200" dirty="0"/>
        </a:p>
      </dsp:txBody>
      <dsp:txXfrm>
        <a:off x="2249487" y="630078"/>
        <a:ext cx="1350168" cy="1350168"/>
      </dsp:txXfrm>
    </dsp:sp>
    <dsp:sp modelId="{42BFB4DF-DA75-4913-AFEF-582FD20A0F10}">
      <dsp:nvSpPr>
        <dsp:cNvPr id="0" name=""/>
        <dsp:cNvSpPr/>
      </dsp:nvSpPr>
      <dsp:spPr>
        <a:xfrm>
          <a:off x="3629660" y="303637"/>
          <a:ext cx="1350168" cy="13501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Moodle</a:t>
          </a:r>
          <a:endParaRPr lang="ru-RU" sz="1300" kern="1200" dirty="0"/>
        </a:p>
      </dsp:txBody>
      <dsp:txXfrm>
        <a:off x="3629660" y="303637"/>
        <a:ext cx="1350168" cy="1350168"/>
      </dsp:txXfrm>
    </dsp:sp>
    <dsp:sp modelId="{1AE508DB-B9BE-47F0-A5EC-88AAC752F4AA}">
      <dsp:nvSpPr>
        <dsp:cNvPr id="0" name=""/>
        <dsp:cNvSpPr/>
      </dsp:nvSpPr>
      <dsp:spPr>
        <a:xfrm>
          <a:off x="1649412" y="30003"/>
          <a:ext cx="4200525" cy="336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64DBCD-CC20-4000-9332-AFC4AE42CC96}">
      <dsp:nvSpPr>
        <dsp:cNvPr id="0" name=""/>
        <dsp:cNvSpPr/>
      </dsp:nvSpPr>
      <dsp:spPr>
        <a:xfrm>
          <a:off x="417687" y="112766"/>
          <a:ext cx="3173454" cy="12826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Електронні підручники</a:t>
          </a:r>
          <a:endParaRPr lang="ru-RU" sz="2100" kern="1200" dirty="0"/>
        </a:p>
      </dsp:txBody>
      <dsp:txXfrm>
        <a:off x="417687" y="112766"/>
        <a:ext cx="3173454" cy="1282649"/>
      </dsp:txXfrm>
    </dsp:sp>
    <dsp:sp modelId="{8B0D7FE7-33DE-4692-9DB8-15E0B7845C1A}">
      <dsp:nvSpPr>
        <dsp:cNvPr id="0" name=""/>
        <dsp:cNvSpPr/>
      </dsp:nvSpPr>
      <dsp:spPr>
        <a:xfrm>
          <a:off x="3114157" y="442"/>
          <a:ext cx="3530523" cy="1507297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Smart-</a:t>
          </a:r>
          <a:r>
            <a:rPr lang="uk-UA" sz="2800" kern="1200" dirty="0" smtClean="0"/>
            <a:t> підручники</a:t>
          </a:r>
          <a:endParaRPr lang="ru-RU" sz="2800" kern="1200" dirty="0"/>
        </a:p>
      </dsp:txBody>
      <dsp:txXfrm>
        <a:off x="3114157" y="442"/>
        <a:ext cx="3530523" cy="1507297"/>
      </dsp:txXfrm>
    </dsp:sp>
    <dsp:sp modelId="{CDA60F21-4D34-4FA7-B694-E390969A4D80}">
      <dsp:nvSpPr>
        <dsp:cNvPr id="0" name=""/>
        <dsp:cNvSpPr/>
      </dsp:nvSpPr>
      <dsp:spPr>
        <a:xfrm>
          <a:off x="417687" y="1835162"/>
          <a:ext cx="3024231" cy="12701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Портал дистанційного навчання</a:t>
          </a:r>
          <a:endParaRPr lang="ru-RU" sz="2100" kern="1200" dirty="0"/>
        </a:p>
      </dsp:txBody>
      <dsp:txXfrm>
        <a:off x="417687" y="1835162"/>
        <a:ext cx="3024231" cy="1270130"/>
      </dsp:txXfrm>
    </dsp:sp>
    <dsp:sp modelId="{6801D463-99DD-4733-9691-6D5567AE9882}">
      <dsp:nvSpPr>
        <dsp:cNvPr id="0" name=""/>
        <dsp:cNvSpPr/>
      </dsp:nvSpPr>
      <dsp:spPr>
        <a:xfrm>
          <a:off x="2964934" y="1713210"/>
          <a:ext cx="3566367" cy="1514034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Система колективного навчання (</a:t>
          </a:r>
          <a:r>
            <a:rPr lang="en-US" sz="2100" kern="1200" dirty="0" smtClean="0"/>
            <a:t>collaborative learning)</a:t>
          </a:r>
          <a:endParaRPr lang="ru-RU" sz="2100" kern="1200" dirty="0"/>
        </a:p>
      </dsp:txBody>
      <dsp:txXfrm>
        <a:off x="2964934" y="1713210"/>
        <a:ext cx="3566367" cy="1514034"/>
      </dsp:txXfrm>
    </dsp:sp>
    <dsp:sp modelId="{4FC36922-ED99-4685-B5E0-F05B42BC76B5}">
      <dsp:nvSpPr>
        <dsp:cNvPr id="0" name=""/>
        <dsp:cNvSpPr/>
      </dsp:nvSpPr>
      <dsp:spPr>
        <a:xfrm>
          <a:off x="417687" y="3614383"/>
          <a:ext cx="3314275" cy="1004104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ІТ-інфраструктура</a:t>
          </a:r>
          <a:r>
            <a:rPr lang="uk-UA" sz="2100" kern="1200" dirty="0" smtClean="0"/>
            <a:t> ВНЗ</a:t>
          </a:r>
          <a:endParaRPr lang="ru-RU" sz="2100" kern="1200" dirty="0"/>
        </a:p>
      </dsp:txBody>
      <dsp:txXfrm>
        <a:off x="417687" y="3614383"/>
        <a:ext cx="3314275" cy="1004104"/>
      </dsp:txXfrm>
    </dsp:sp>
    <dsp:sp modelId="{A258EE26-3B96-4264-ACD9-0AD2B8A7BA17}">
      <dsp:nvSpPr>
        <dsp:cNvPr id="0" name=""/>
        <dsp:cNvSpPr/>
      </dsp:nvSpPr>
      <dsp:spPr>
        <a:xfrm>
          <a:off x="3254977" y="3432715"/>
          <a:ext cx="3826685" cy="1367442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Smart-</a:t>
          </a:r>
          <a:r>
            <a:rPr lang="uk-UA" sz="2000" kern="1200" dirty="0" smtClean="0"/>
            <a:t>інфраструктура</a:t>
          </a:r>
          <a:endParaRPr lang="ru-RU" sz="2000" kern="1200" dirty="0"/>
        </a:p>
      </dsp:txBody>
      <dsp:txXfrm>
        <a:off x="3254977" y="3432715"/>
        <a:ext cx="3826685" cy="136744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3A4870-0367-40FD-A160-A987F94EA76F}">
      <dsp:nvSpPr>
        <dsp:cNvPr id="0" name=""/>
        <dsp:cNvSpPr/>
      </dsp:nvSpPr>
      <dsp:spPr>
        <a:xfrm>
          <a:off x="0" y="1135698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B7339-C8A3-49ED-AB16-FADA346C3D5D}">
      <dsp:nvSpPr>
        <dsp:cNvPr id="0" name=""/>
        <dsp:cNvSpPr/>
      </dsp:nvSpPr>
      <dsp:spPr>
        <a:xfrm>
          <a:off x="374601" y="110730"/>
          <a:ext cx="5244418" cy="12758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Створення науково-освітнього центру університету</a:t>
          </a:r>
          <a:endParaRPr lang="ru-RU" sz="1800" kern="1200" dirty="0"/>
        </a:p>
      </dsp:txBody>
      <dsp:txXfrm>
        <a:off x="374601" y="110730"/>
        <a:ext cx="5244418" cy="1275888"/>
      </dsp:txXfrm>
    </dsp:sp>
    <dsp:sp modelId="{C9519C0C-121F-48C0-8012-6A09F21542BD}">
      <dsp:nvSpPr>
        <dsp:cNvPr id="0" name=""/>
        <dsp:cNvSpPr/>
      </dsp:nvSpPr>
      <dsp:spPr>
        <a:xfrm>
          <a:off x="0" y="2730207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24DA1-8C38-4688-A174-C2140F953974}">
      <dsp:nvSpPr>
        <dsp:cNvPr id="0" name=""/>
        <dsp:cNvSpPr/>
      </dsp:nvSpPr>
      <dsp:spPr>
        <a:xfrm>
          <a:off x="374601" y="1655898"/>
          <a:ext cx="5244418" cy="1325228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Формування науково-освітньої регіональної мережі</a:t>
          </a:r>
          <a:endParaRPr lang="ru-RU" sz="1800" kern="1200" dirty="0"/>
        </a:p>
      </dsp:txBody>
      <dsp:txXfrm>
        <a:off x="374601" y="1655898"/>
        <a:ext cx="5244418" cy="1325228"/>
      </dsp:txXfrm>
    </dsp:sp>
    <dsp:sp modelId="{D64D839E-2E65-415F-A20C-DA5D96F965D6}">
      <dsp:nvSpPr>
        <dsp:cNvPr id="0" name=""/>
        <dsp:cNvSpPr/>
      </dsp:nvSpPr>
      <dsp:spPr>
        <a:xfrm>
          <a:off x="0" y="4261469"/>
          <a:ext cx="74993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6010A-D421-4947-B17F-5EE0DFE7A5F7}">
      <dsp:nvSpPr>
        <dsp:cNvPr id="0" name=""/>
        <dsp:cNvSpPr/>
      </dsp:nvSpPr>
      <dsp:spPr>
        <a:xfrm>
          <a:off x="374601" y="3250407"/>
          <a:ext cx="5244418" cy="1261982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20" tIns="0" rIns="1984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Концепція підприємницького Університету</a:t>
          </a:r>
          <a:endParaRPr lang="ru-RU" sz="1800" kern="1200" dirty="0"/>
        </a:p>
      </dsp:txBody>
      <dsp:txXfrm>
        <a:off x="374601" y="3250407"/>
        <a:ext cx="5244418" cy="126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konomika.snauka.ru/wp-content/uploads/2013/10/Organizatsionno-institutsionalnaya-model-realizatsii-klasternoy-strategii-vuza.p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59898"/>
            <a:ext cx="7772400" cy="40597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Вищий навчальний заклад Укоопспілки</a:t>
            </a:r>
            <a:br>
              <a:rPr lang="uk-UA" sz="3100" dirty="0" smtClean="0"/>
            </a:br>
            <a:r>
              <a:rPr lang="uk-UA" sz="3100" dirty="0" err="1" smtClean="0"/>
              <a:t>“Полтавський</a:t>
            </a:r>
            <a:r>
              <a:rPr lang="uk-UA" sz="3100" dirty="0" smtClean="0"/>
              <a:t> університет економіки і </a:t>
            </a:r>
            <a:r>
              <a:rPr lang="uk-UA" sz="3100" dirty="0" err="1" smtClean="0"/>
              <a:t>торгівлі”</a:t>
            </a:r>
            <a:r>
              <a:rPr lang="uk-UA" sz="3100" dirty="0" smtClean="0"/>
              <a:t> </a:t>
            </a:r>
            <a:br>
              <a:rPr lang="uk-UA" sz="3100" dirty="0" smtClean="0"/>
            </a:br>
            <a:r>
              <a:rPr lang="uk-UA" sz="3100" dirty="0" smtClean="0"/>
              <a:t>Кафедра менеджменту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Вибір моделі ВНЗ у рамках стратегічної орієнтації ПУЕТ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7406640" cy="17526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uk-UA" dirty="0" smtClean="0"/>
              <a:t>Розроблено</a:t>
            </a:r>
          </a:p>
          <a:p>
            <a:pPr algn="r">
              <a:lnSpc>
                <a:spcPct val="110000"/>
              </a:lnSpc>
            </a:pPr>
            <a:r>
              <a:rPr lang="uk-UA" dirty="0" smtClean="0"/>
              <a:t>доцентом кафедри </a:t>
            </a:r>
          </a:p>
          <a:p>
            <a:pPr algn="r">
              <a:lnSpc>
                <a:spcPct val="110000"/>
              </a:lnSpc>
            </a:pPr>
            <a:r>
              <a:rPr lang="uk-UA" dirty="0" smtClean="0"/>
              <a:t>менеджменту,</a:t>
            </a:r>
          </a:p>
          <a:p>
            <a:pPr algn="r">
              <a:lnSpc>
                <a:spcPct val="110000"/>
              </a:lnSpc>
            </a:pPr>
            <a:r>
              <a:rPr lang="uk-UA" dirty="0" smtClean="0"/>
              <a:t>к.е.н. Тягуновою З.О.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Структура системи формування стратегічних та оперативних планів (</a:t>
            </a:r>
            <a:r>
              <a:rPr lang="uk-UA" sz="2400" dirty="0" err="1" smtClean="0"/>
              <a:t>Ланкін</a:t>
            </a:r>
            <a:r>
              <a:rPr lang="uk-UA" sz="2400" dirty="0" smtClean="0"/>
              <a:t> В.Є., 2005)</a:t>
            </a:r>
            <a:endParaRPr lang="ru-RU" sz="2400" dirty="0"/>
          </a:p>
        </p:txBody>
      </p:sp>
      <p:pic>
        <p:nvPicPr>
          <p:cNvPr id="5" name="Содержимое 4" descr="image07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709" y="1219200"/>
            <a:ext cx="7440132" cy="5029200"/>
          </a:xfrm>
        </p:spPr>
      </p:pic>
      <p:sp>
        <p:nvSpPr>
          <p:cNvPr id="6" name="Прямоугольник 5"/>
          <p:cNvSpPr/>
          <p:nvPr/>
        </p:nvSpPr>
        <p:spPr>
          <a:xfrm>
            <a:off x="2438400" y="5943600"/>
            <a:ext cx="548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873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Модель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випускаючої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кафедри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навчального</a:t>
            </a:r>
            <a:r>
              <a:rPr lang="ru-RU" sz="2400" dirty="0" smtClean="0"/>
              <a:t> закладу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роботодавцями</a:t>
            </a:r>
            <a:r>
              <a:rPr lang="ru-RU" sz="2400" dirty="0" smtClean="0"/>
              <a:t> (Л.В. Рыбакова, Е.А. </a:t>
            </a:r>
            <a:r>
              <a:rPr lang="ru-RU" sz="2400" dirty="0" err="1" smtClean="0"/>
              <a:t>Просолова</a:t>
            </a:r>
            <a:r>
              <a:rPr lang="ru-RU" sz="2400" dirty="0" smtClean="0"/>
              <a:t>, 2013)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526495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400" i="1" dirty="0" smtClean="0"/>
              <a:t>Продовження </a:t>
            </a:r>
            <a:endParaRPr lang="ru-RU" sz="24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387872"/>
            <a:ext cx="7499350" cy="29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Концепція </a:t>
            </a:r>
            <a:r>
              <a:rPr lang="en-US" dirty="0" smtClean="0">
                <a:latin typeface="Baskerville Old Face" pitchFamily="18" charset="0"/>
              </a:rPr>
              <a:t>Smart</a:t>
            </a:r>
            <a:r>
              <a:rPr lang="uk-UA" dirty="0" smtClean="0">
                <a:latin typeface="Baskerville Old Face" pitchFamily="18" charset="0"/>
              </a:rPr>
              <a:t>-</a:t>
            </a:r>
            <a:r>
              <a:rPr lang="ru-RU" dirty="0" err="1" smtClean="0"/>
              <a:t>освіти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Smart Education - </a:t>
            </a:r>
            <a:r>
              <a:rPr lang="ru-RU" dirty="0" err="1" smtClean="0"/>
              <a:t>новітнє</a:t>
            </a:r>
            <a:r>
              <a:rPr lang="ru-RU" dirty="0" smtClean="0"/>
              <a:t> </a:t>
            </a:r>
            <a:r>
              <a:rPr lang="ru-RU" dirty="0" err="1" smtClean="0"/>
              <a:t>освітнє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;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викладачів</a:t>
            </a:r>
            <a:r>
              <a:rPr lang="ru-RU" dirty="0" smtClean="0"/>
              <a:t>, </a:t>
            </a:r>
            <a:r>
              <a:rPr lang="ru-RU" dirty="0" err="1" smtClean="0"/>
              <a:t>фахівців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всесвітніх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переходу до активного </a:t>
            </a:r>
            <a:r>
              <a:rPr lang="ru-RU" dirty="0" err="1" smtClean="0"/>
              <a:t>контенту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Smart</a:t>
            </a:r>
            <a:r>
              <a:rPr lang="uk-UA" dirty="0" smtClean="0">
                <a:latin typeface="Baskerville Old Face" pitchFamily="18" charset="0"/>
              </a:rPr>
              <a:t>-</a:t>
            </a:r>
            <a:r>
              <a:rPr lang="ru-RU" dirty="0" err="1" smtClean="0"/>
              <a:t>освіта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, </a:t>
            </a:r>
            <a:r>
              <a:rPr lang="ru-RU" dirty="0" err="1" smtClean="0"/>
              <a:t>технологій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мережею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та </a:t>
            </a:r>
            <a:r>
              <a:rPr lang="ru-RU" dirty="0" err="1" smtClean="0"/>
              <a:t>професорсько-викладацьким</a:t>
            </a:r>
            <a:r>
              <a:rPr lang="ru-RU" dirty="0" smtClean="0"/>
              <a:t> складом.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Складові </a:t>
            </a:r>
            <a:r>
              <a:rPr lang="en-US" dirty="0" smtClean="0"/>
              <a:t>Smart-</a:t>
            </a:r>
            <a:r>
              <a:rPr lang="uk-UA" dirty="0" smtClean="0"/>
              <a:t>освіти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latin typeface="Corbel" pitchFamily="34" charset="0"/>
              </a:rPr>
              <a:t>Smart </a:t>
            </a:r>
            <a:r>
              <a:rPr lang="ru-RU" sz="2800" b="1" dirty="0" err="1" smtClean="0">
                <a:latin typeface="Corbel" pitchFamily="34" charset="0"/>
              </a:rPr>
              <a:t>технології</a:t>
            </a:r>
            <a:r>
              <a:rPr lang="ru-RU" sz="2800" dirty="0" smtClean="0">
                <a:latin typeface="Corbel" pitchFamily="34" charset="0"/>
              </a:rPr>
              <a:t> - </a:t>
            </a:r>
            <a:r>
              <a:rPr lang="ru-RU" sz="2800" dirty="0" err="1" smtClean="0">
                <a:latin typeface="Corbel" pitchFamily="34" charset="0"/>
              </a:rPr>
              <a:t>це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технології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dirty="0" err="1" smtClean="0">
                <a:latin typeface="Corbel" pitchFamily="34" charset="0"/>
              </a:rPr>
              <a:t>які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раніше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базувалися</a:t>
            </a:r>
            <a:r>
              <a:rPr lang="ru-RU" sz="2800" dirty="0" smtClean="0">
                <a:latin typeface="Corbel" pitchFamily="34" charset="0"/>
              </a:rPr>
              <a:t> на </a:t>
            </a:r>
            <a:r>
              <a:rPr lang="ru-RU" sz="2800" dirty="0" err="1" smtClean="0">
                <a:latin typeface="Corbel" pitchFamily="34" charset="0"/>
              </a:rPr>
              <a:t>інформації</a:t>
            </a:r>
            <a:r>
              <a:rPr lang="ru-RU" sz="2800" dirty="0" smtClean="0">
                <a:latin typeface="Corbel" pitchFamily="34" charset="0"/>
              </a:rPr>
              <a:t> та </a:t>
            </a:r>
            <a:r>
              <a:rPr lang="ru-RU" sz="2800" dirty="0" err="1" smtClean="0">
                <a:latin typeface="Corbel" pitchFamily="34" charset="0"/>
              </a:rPr>
              <a:t>знаннях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dirty="0" err="1" smtClean="0">
                <a:latin typeface="Corbel" pitchFamily="34" charset="0"/>
              </a:rPr>
              <a:t>та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які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трансформувалися</a:t>
            </a:r>
            <a:r>
              <a:rPr lang="ru-RU" sz="2800" dirty="0" smtClean="0">
                <a:latin typeface="Corbel" pitchFamily="34" charset="0"/>
              </a:rPr>
              <a:t> в </a:t>
            </a:r>
            <a:r>
              <a:rPr lang="ru-RU" sz="2800" dirty="0" err="1" smtClean="0">
                <a:latin typeface="Corbel" pitchFamily="34" charset="0"/>
              </a:rPr>
              <a:t>процедури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dirty="0" err="1" smtClean="0">
                <a:latin typeface="Corbel" pitchFamily="34" charset="0"/>
              </a:rPr>
              <a:t>що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базуються</a:t>
            </a:r>
            <a:r>
              <a:rPr lang="ru-RU" sz="2800" dirty="0" smtClean="0">
                <a:latin typeface="Corbel" pitchFamily="34" charset="0"/>
              </a:rPr>
              <a:t> на </a:t>
            </a:r>
            <a:r>
              <a:rPr lang="ru-RU" sz="2800" dirty="0" err="1" smtClean="0">
                <a:latin typeface="Corbel" pitchFamily="34" charset="0"/>
              </a:rPr>
              <a:t>взаємодії</a:t>
            </a:r>
            <a:r>
              <a:rPr lang="ru-RU" sz="2800" dirty="0" smtClean="0">
                <a:latin typeface="Corbel" pitchFamily="34" charset="0"/>
              </a:rPr>
              <a:t> та </a:t>
            </a:r>
            <a:r>
              <a:rPr lang="ru-RU" sz="2800" dirty="0" err="1" smtClean="0">
                <a:latin typeface="Corbel" pitchFamily="34" charset="0"/>
              </a:rPr>
              <a:t>обміні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досвідом</a:t>
            </a:r>
            <a:r>
              <a:rPr lang="ru-RU" sz="2800" dirty="0" smtClean="0">
                <a:latin typeface="Corbel" pitchFamily="34" charset="0"/>
              </a:rPr>
              <a:t>. </a:t>
            </a:r>
            <a:r>
              <a:rPr lang="ru-RU" sz="2800" dirty="0" err="1" smtClean="0">
                <a:latin typeface="Corbel" pitchFamily="34" charset="0"/>
              </a:rPr>
              <a:t>Навчальний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процес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організований</a:t>
            </a:r>
            <a:r>
              <a:rPr lang="ru-RU" sz="2800" dirty="0" smtClean="0">
                <a:latin typeface="Corbel" pitchFamily="34" charset="0"/>
              </a:rPr>
              <a:t> на </a:t>
            </a:r>
            <a:r>
              <a:rPr lang="ru-RU" sz="2800" dirty="0" err="1" smtClean="0">
                <a:latin typeface="Corbel" pitchFamily="34" charset="0"/>
              </a:rPr>
              <a:t>використанні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інновацій</a:t>
            </a:r>
            <a:r>
              <a:rPr lang="ru-RU" sz="2800" dirty="0" smtClean="0">
                <a:latin typeface="Corbel" pitchFamily="34" charset="0"/>
              </a:rPr>
              <a:t> та </a:t>
            </a:r>
            <a:r>
              <a:rPr lang="ru-RU" sz="2800" dirty="0" err="1" smtClean="0">
                <a:latin typeface="Corbel" pitchFamily="34" charset="0"/>
              </a:rPr>
              <a:t>Інтернету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dirty="0" err="1" smtClean="0">
                <a:latin typeface="Corbel" pitchFamily="34" charset="0"/>
              </a:rPr>
              <a:t>дає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можливість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придбання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професійної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компетенції</a:t>
            </a:r>
            <a:r>
              <a:rPr lang="ru-RU" sz="2800" dirty="0" smtClean="0">
                <a:latin typeface="Corbel" pitchFamily="34" charset="0"/>
              </a:rPr>
              <a:t> на </a:t>
            </a:r>
            <a:r>
              <a:rPr lang="ru-RU" sz="2800" dirty="0" err="1" smtClean="0">
                <a:latin typeface="Corbel" pitchFamily="34" charset="0"/>
              </a:rPr>
              <a:t>основі</a:t>
            </a:r>
            <a:r>
              <a:rPr lang="ru-RU" sz="2800" dirty="0" smtClean="0">
                <a:latin typeface="Corbel" pitchFamily="34" charset="0"/>
              </a:rPr>
              <a:t> системного </a:t>
            </a:r>
            <a:r>
              <a:rPr lang="ru-RU" sz="2800" dirty="0" err="1" smtClean="0">
                <a:latin typeface="Corbel" pitchFamily="34" charset="0"/>
              </a:rPr>
              <a:t>багатовимірного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бачення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і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вивчення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дисциплін</a:t>
            </a:r>
            <a:r>
              <a:rPr lang="ru-RU" sz="2800" dirty="0" smtClean="0">
                <a:latin typeface="Corbel" pitchFamily="34" charset="0"/>
              </a:rPr>
              <a:t>, </a:t>
            </a:r>
            <a:r>
              <a:rPr lang="ru-RU" sz="2800" dirty="0" err="1" smtClean="0">
                <a:latin typeface="Corbel" pitchFamily="34" charset="0"/>
              </a:rPr>
              <a:t>з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урахуванням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їх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багатоаспектності</a:t>
            </a:r>
            <a:r>
              <a:rPr lang="ru-RU" sz="2800" dirty="0" smtClean="0">
                <a:latin typeface="Corbel" pitchFamily="34" charset="0"/>
              </a:rPr>
              <a:t> та </a:t>
            </a:r>
            <a:r>
              <a:rPr lang="ru-RU" sz="2800" dirty="0" err="1" smtClean="0">
                <a:latin typeface="Corbel" pitchFamily="34" charset="0"/>
              </a:rPr>
              <a:t>безперервного</a:t>
            </a:r>
            <a:r>
              <a:rPr lang="ru-RU" sz="2800" dirty="0" smtClean="0">
                <a:latin typeface="Corbel" pitchFamily="34" charset="0"/>
              </a:rPr>
              <a:t> </a:t>
            </a:r>
            <a:r>
              <a:rPr lang="ru-RU" sz="2800" dirty="0" err="1" smtClean="0">
                <a:latin typeface="Corbel" pitchFamily="34" charset="0"/>
              </a:rPr>
              <a:t>оновлення</a:t>
            </a:r>
            <a:r>
              <a:rPr lang="ru-RU" sz="2800" dirty="0" smtClean="0">
                <a:latin typeface="Corbel" pitchFamily="34" charset="0"/>
              </a:rPr>
              <a:t>.</a:t>
            </a:r>
            <a:endParaRPr lang="ru-RU" sz="280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Технології </a:t>
            </a:r>
            <a:r>
              <a:rPr lang="en-US" dirty="0" smtClean="0"/>
              <a:t>Smart</a:t>
            </a:r>
            <a:r>
              <a:rPr lang="uk-UA" dirty="0" err="1" smtClean="0"/>
              <a:t>-університету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2076450"/>
            <a:ext cx="5200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MUniversity</a:t>
            </a:r>
            <a:r>
              <a:rPr lang="en-US" dirty="0" smtClean="0"/>
              <a:t> (</a:t>
            </a:r>
            <a:r>
              <a:rPr lang="ru-RU" i="1" dirty="0" err="1" smtClean="0"/>
              <a:t>мобільний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перевага</a:t>
            </a:r>
            <a:r>
              <a:rPr lang="ru-RU" dirty="0" smtClean="0"/>
              <a:t> </a:t>
            </a:r>
            <a:r>
              <a:rPr lang="ru-RU" dirty="0" err="1" smtClean="0"/>
              <a:t>віддається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для </a:t>
            </a:r>
            <a:r>
              <a:rPr lang="ru-RU" dirty="0" err="1" smtClean="0"/>
              <a:t>організації</a:t>
            </a:r>
            <a:r>
              <a:rPr lang="ru-RU" dirty="0" smtClean="0"/>
              <a:t> та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освітнім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); </a:t>
            </a:r>
          </a:p>
          <a:p>
            <a:r>
              <a:rPr lang="en-US" b="1" dirty="0" smtClean="0"/>
              <a:t>Virtual University</a:t>
            </a:r>
            <a:r>
              <a:rPr lang="en-US" dirty="0" smtClean="0"/>
              <a:t> (</a:t>
            </a:r>
            <a:r>
              <a:rPr lang="ru-RU" i="1" dirty="0" err="1" smtClean="0"/>
              <a:t>віртуальний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орієнтація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); </a:t>
            </a:r>
          </a:p>
          <a:p>
            <a:r>
              <a:rPr lang="en-US" b="1" dirty="0" smtClean="0"/>
              <a:t>Green University </a:t>
            </a:r>
            <a:r>
              <a:rPr lang="en-US" dirty="0" smtClean="0"/>
              <a:t>(</a:t>
            </a:r>
            <a:r>
              <a:rPr lang="ru-RU" i="1" dirty="0" err="1" smtClean="0"/>
              <a:t>зелений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наголос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робиться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енергоємних</a:t>
            </a:r>
            <a:r>
              <a:rPr lang="ru-RU" dirty="0" smtClean="0"/>
              <a:t>, </a:t>
            </a:r>
            <a:r>
              <a:rPr lang="ru-RU" dirty="0" err="1" smtClean="0"/>
              <a:t>енергозберігаючих</a:t>
            </a:r>
            <a:r>
              <a:rPr lang="ru-RU" dirty="0" smtClean="0"/>
              <a:t> та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); </a:t>
            </a:r>
          </a:p>
          <a:p>
            <a:r>
              <a:rPr lang="en-US" b="1" dirty="0" smtClean="0"/>
              <a:t>Cloud University</a:t>
            </a:r>
            <a:r>
              <a:rPr lang="en-US" dirty="0" smtClean="0"/>
              <a:t> (</a:t>
            </a:r>
            <a:r>
              <a:rPr lang="ru-RU" i="1" dirty="0" err="1" smtClean="0"/>
              <a:t>хмарний</a:t>
            </a:r>
            <a:r>
              <a:rPr lang="ru-RU" i="1" dirty="0" smtClean="0"/>
              <a:t> </a:t>
            </a:r>
            <a:r>
              <a:rPr lang="ru-RU" i="1" dirty="0" err="1" smtClean="0"/>
              <a:t>університет</a:t>
            </a:r>
            <a:r>
              <a:rPr lang="ru-RU" dirty="0" smtClean="0"/>
              <a:t>, для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инфраструктури</a:t>
            </a:r>
            <a:r>
              <a:rPr lang="ru-RU" dirty="0" smtClean="0"/>
              <a:t> </a:t>
            </a:r>
            <a:r>
              <a:rPr lang="ru-RU" dirty="0" err="1" smtClean="0"/>
              <a:t>перевага</a:t>
            </a:r>
            <a:r>
              <a:rPr lang="ru-RU" dirty="0" smtClean="0"/>
              <a:t> </a:t>
            </a:r>
            <a:r>
              <a:rPr lang="ru-RU" dirty="0" err="1" smtClean="0"/>
              <a:t>віддається</a:t>
            </a:r>
            <a:r>
              <a:rPr lang="ru-RU" dirty="0" smtClean="0"/>
              <a:t> </a:t>
            </a:r>
            <a:r>
              <a:rPr lang="ru-RU" dirty="0" err="1" smtClean="0"/>
              <a:t>хмарним</a:t>
            </a:r>
            <a:r>
              <a:rPr lang="ru-RU" dirty="0" smtClean="0"/>
              <a:t> </a:t>
            </a:r>
            <a:r>
              <a:rPr lang="ru-RU" dirty="0" err="1" smtClean="0"/>
              <a:t>технологіям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сервісам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Трансформаційні зміни у системі </a:t>
            </a:r>
            <a:r>
              <a:rPr lang="en-US" dirty="0" smtClean="0"/>
              <a:t>Smart-</a:t>
            </a:r>
            <a:r>
              <a:rPr lang="uk-UA" dirty="0" smtClean="0"/>
              <a:t>освіти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3716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sz="3600" dirty="0" smtClean="0"/>
              <a:t>Схема </a:t>
            </a:r>
            <a:r>
              <a:rPr lang="en-US" sz="3600" dirty="0" smtClean="0"/>
              <a:t>Smart-</a:t>
            </a:r>
            <a:r>
              <a:rPr lang="uk-UA" sz="3600" dirty="0" smtClean="0"/>
              <a:t>інфраструктури університету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52600"/>
            <a:ext cx="7499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Основні парадигми сучасної освіти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371600" y="5715000"/>
            <a:ext cx="7498080" cy="9144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kumimoji="0" lang="uk-UA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 визначенням Міжнародної комісії з питань освіти, науки</a:t>
            </a:r>
            <a:r>
              <a:rPr kumimoji="0" lang="uk-UA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і культури ООН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Концепція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Віртуального</a:t>
            </a:r>
            <a:r>
              <a:rPr lang="ru-RU" sz="2800" dirty="0" smtClean="0"/>
              <a:t> кампусу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повніше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розкрити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потенціал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університету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оптимізувати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наявні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університеті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Реалізація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моделі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Віртуального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кампусу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забезпечить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студентам: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на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територію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гуртожитку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ідентифікаційної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пластиковій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картці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Інтернет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ресурсів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будь-якої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точки кампусу через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дротову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бездротову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мережу;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бібліотеки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множинного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освітнього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контенту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тексту,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графіки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аудіо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матеріалів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занять,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відеолекцій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тестів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т.п.;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сервісу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відеоматеріалів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використанням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технології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потокового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мовлення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занять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консультацій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віддалених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точок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через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відеоконференцзв'язок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вебінари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що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підвищує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мобільність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забезпечує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спілкування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викладачами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студентами,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учасниками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партнерських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спортивних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медичних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послуг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сервісів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порталу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індивідуальний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план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студента,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розклад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занять,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успішність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виконання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курсових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дипломних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робіт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ведення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студентських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контроль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платежів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т.д.</a:t>
            </a:r>
            <a:endParaRPr lang="ru-RU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викладачів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співробітників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цифровий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кампус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забезпечує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на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територію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приміщення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ідентифікаційнійпластиковій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картці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в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Інтернет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цифрових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ресурсів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будь-якої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точки кампусу через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дротову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або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бездротову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мережу</a:t>
            </a: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бібліотеки</a:t>
            </a: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можливість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публікувати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освітній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контент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тексти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можливість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проводити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заняття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для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віддалених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через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відеоконференцзв'язок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вебінари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можливість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вести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заняття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перебуваючи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віддалено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кампуса</a:t>
            </a: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на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автомобільну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парковку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доступ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спортивних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медичних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послуг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також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послуг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служби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харчування</a:t>
            </a: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можливість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реалізовувати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бізнес-процеси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різними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напрямами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діяльності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допомогою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ІТ,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домагаючись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більш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якісних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результатів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меншими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витратами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більшою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продуктивністю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рахунок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Font typeface="+mj-lt"/>
              <a:buAutoNum type="alphaLcParenR"/>
            </a:pP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автоматизації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обліку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співробітників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аспірантів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випускників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матеріальних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цінностей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нерухомості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бібліотечного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фонду,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освітніх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ресурсів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наукових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відвідуваності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ремонтів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будівель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приміщень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витрат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публікацій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багато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іншого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 </a:t>
            </a:r>
          </a:p>
          <a:p>
            <a:pPr>
              <a:buFont typeface="+mj-lt"/>
              <a:buAutoNum type="alphaLcParenR"/>
            </a:pP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автоматизації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розрахунків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заробітної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плати,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табелів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амортизації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навантаження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рейтингів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студентів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викладачів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кафедри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стипендії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трафіку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закупівель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оплати за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Інтернет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проживання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послуги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спорту,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медицини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служби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харчування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т.д.</a:t>
            </a:r>
          </a:p>
          <a:p>
            <a:pPr>
              <a:buFont typeface="+mj-lt"/>
              <a:buAutoNum type="alphaLcParenR"/>
            </a:pP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автоматизація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формування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освітніх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програм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навчальних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графіків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навчального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процесу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індивідуальних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траєкторій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навчання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розкладу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занять,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наказів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договорів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сайтів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сесій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практик,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іспитів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подачі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обробки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заявок,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планування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звітність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діяльності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підрозділів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управління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доступом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ресурсів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планування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ремонтів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витрат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доходів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багато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іншого</a:t>
            </a:r>
            <a:endParaRPr lang="ru-RU" sz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надання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доступу до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необхідної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інформації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усіх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напрямках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діяльності</a:t>
            </a:r>
            <a:r>
              <a:rPr lang="ru-RU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університету</a:t>
            </a:r>
            <a:endParaRPr lang="ru-RU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Етап 2. Підприємницький Університет (мережева модель управління)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мережевої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управління </a:t>
            </a:r>
            <a:r>
              <a:rPr lang="ru-RU" dirty="0" err="1" smtClean="0"/>
              <a:t>університетом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обумовлено</a:t>
            </a:r>
            <a:r>
              <a:rPr lang="ru-RU" dirty="0" smtClean="0"/>
              <a:t> </a:t>
            </a:r>
            <a:r>
              <a:rPr lang="ru-RU" dirty="0" err="1" smtClean="0"/>
              <a:t>суперечностями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децентралізацією</a:t>
            </a:r>
            <a:r>
              <a:rPr lang="ru-RU" dirty="0" smtClean="0"/>
              <a:t> управління системою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</a:t>
            </a:r>
            <a:r>
              <a:rPr lang="ru-RU" dirty="0" err="1" smtClean="0"/>
              <a:t>соціально-технологічним</a:t>
            </a:r>
            <a:r>
              <a:rPr lang="ru-RU" dirty="0" smtClean="0"/>
              <a:t> </a:t>
            </a:r>
            <a:r>
              <a:rPr lang="ru-RU" dirty="0" err="1" smtClean="0"/>
              <a:t>підходом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парадигми</a:t>
            </a:r>
            <a:r>
              <a:rPr lang="ru-RU" dirty="0" smtClean="0"/>
              <a:t> управління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мережевої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управління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баланс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мережевої</a:t>
            </a:r>
            <a:r>
              <a:rPr lang="ru-RU" dirty="0" smtClean="0"/>
              <a:t> </a:t>
            </a:r>
            <a:r>
              <a:rPr lang="ru-RU" dirty="0" err="1" smtClean="0"/>
              <a:t>освітньої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баланс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ієрархічної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мережної</a:t>
            </a:r>
            <a:r>
              <a:rPr lang="ru-RU" dirty="0" smtClean="0"/>
              <a:t> </a:t>
            </a:r>
            <a:r>
              <a:rPr lang="ru-RU" dirty="0" err="1" smtClean="0"/>
              <a:t>організацією</a:t>
            </a:r>
            <a:r>
              <a:rPr lang="ru-RU" dirty="0" smtClean="0"/>
              <a:t> управління.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6553200" cy="6295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Створення науково-освітнього центру Університету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tempu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447800"/>
            <a:ext cx="2113595" cy="1981200"/>
          </a:xfrm>
          <a:prstGeom prst="rect">
            <a:avLst/>
          </a:prstGeom>
        </p:spPr>
      </p:pic>
      <p:sp>
        <p:nvSpPr>
          <p:cNvPr id="7" name="Стрелка вправо с вырезом 6"/>
          <p:cNvSpPr/>
          <p:nvPr/>
        </p:nvSpPr>
        <p:spPr>
          <a:xfrm rot="5400000">
            <a:off x="4210812" y="3561588"/>
            <a:ext cx="1237488" cy="1124712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5600" y="4953000"/>
            <a:ext cx="3886200" cy="1143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Науково-освітній центр Університету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err="1" smtClean="0">
                <a:latin typeface="Book Antiqua" pitchFamily="18" charset="0"/>
              </a:rPr>
              <a:t>Стратегічна</a:t>
            </a:r>
            <a:r>
              <a:rPr lang="ru-RU" b="1" i="1" u="sng" dirty="0" smtClean="0">
                <a:latin typeface="Book Antiqua" pitchFamily="18" charset="0"/>
              </a:rPr>
              <a:t> мета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діяльності</a:t>
            </a:r>
            <a:r>
              <a:rPr lang="ru-RU" dirty="0" smtClean="0">
                <a:latin typeface="Book Antiqua" pitchFamily="18" charset="0"/>
              </a:rPr>
              <a:t> НОЦ –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    </a:t>
            </a:r>
            <a:r>
              <a:rPr lang="ru-RU" dirty="0" err="1" smtClean="0">
                <a:latin typeface="Book Antiqua" pitchFamily="18" charset="0"/>
              </a:rPr>
              <a:t>позиціонування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Університету</a:t>
            </a:r>
            <a:r>
              <a:rPr lang="ru-RU" dirty="0" smtClean="0">
                <a:latin typeface="Book Antiqua" pitchFamily="18" charset="0"/>
              </a:rPr>
              <a:t> як </a:t>
            </a:r>
            <a:r>
              <a:rPr lang="ru-RU" dirty="0" err="1" smtClean="0">
                <a:latin typeface="Book Antiqua" pitchFamily="18" charset="0"/>
              </a:rPr>
              <a:t>визнаного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міжнародному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суспільстві</a:t>
            </a:r>
            <a:r>
              <a:rPr lang="ru-RU" dirty="0" smtClean="0">
                <a:latin typeface="Book Antiqua" pitchFamily="18" charset="0"/>
              </a:rPr>
              <a:t> центру </a:t>
            </a:r>
            <a:r>
              <a:rPr lang="ru-RU" dirty="0" err="1" smtClean="0">
                <a:latin typeface="Book Antiqua" pitchFamily="18" charset="0"/>
              </a:rPr>
              <a:t>наукових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досліджень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підготовки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фахівців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світового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рівня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відповідно</a:t>
            </a:r>
            <a:r>
              <a:rPr lang="ru-RU" dirty="0" smtClean="0">
                <a:latin typeface="Book Antiqua" pitchFamily="18" charset="0"/>
              </a:rPr>
              <a:t> до </a:t>
            </a:r>
            <a:r>
              <a:rPr lang="ru-RU" dirty="0" err="1" smtClean="0">
                <a:latin typeface="Book Antiqua" pitchFamily="18" charset="0"/>
              </a:rPr>
              <a:t>місії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університету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>
                <a:latin typeface="Book Antiqua" pitchFamily="18" charset="0"/>
              </a:rPr>
              <a:t>Метою </a:t>
            </a:r>
            <a:r>
              <a:rPr lang="ru-RU" b="1" i="1" u="sng" dirty="0" err="1" smtClean="0">
                <a:latin typeface="Book Antiqua" pitchFamily="18" charset="0"/>
              </a:rPr>
              <a:t>діяльності</a:t>
            </a:r>
            <a:r>
              <a:rPr lang="ru-RU" b="1" i="1" u="sng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НОЦ </a:t>
            </a:r>
            <a:r>
              <a:rPr lang="ru-RU" dirty="0" err="1" smtClean="0">
                <a:latin typeface="Book Antiqua" pitchFamily="18" charset="0"/>
              </a:rPr>
              <a:t>є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проведення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політики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інтеграції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університету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міжнародне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науково-освітній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простір</a:t>
            </a:r>
            <a:r>
              <a:rPr lang="ru-RU" dirty="0" smtClean="0">
                <a:latin typeface="Book Antiqua" pitchFamily="18" charset="0"/>
              </a:rPr>
              <a:t>, а </a:t>
            </a:r>
            <a:r>
              <a:rPr lang="ru-RU" dirty="0" err="1" smtClean="0">
                <a:latin typeface="Book Antiqua" pitchFamily="18" charset="0"/>
              </a:rPr>
              <a:t>також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просування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інтелектуальної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продукції</a:t>
            </a:r>
            <a:r>
              <a:rPr lang="ru-RU" dirty="0" smtClean="0">
                <a:latin typeface="Book Antiqua" pitchFamily="18" charset="0"/>
              </a:rPr>
              <a:t> та </a:t>
            </a:r>
            <a:r>
              <a:rPr lang="ru-RU" dirty="0" err="1" smtClean="0">
                <a:latin typeface="Book Antiqua" pitchFamily="18" charset="0"/>
              </a:rPr>
              <a:t>фахівців</a:t>
            </a:r>
            <a:r>
              <a:rPr lang="ru-RU" dirty="0" smtClean="0">
                <a:latin typeface="Book Antiqua" pitchFamily="18" charset="0"/>
              </a:rPr>
              <a:t> / </a:t>
            </a:r>
            <a:r>
              <a:rPr lang="ru-RU" dirty="0" err="1" smtClean="0">
                <a:latin typeface="Book Antiqua" pitchFamily="18" charset="0"/>
              </a:rPr>
              <a:t>випускників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університету</a:t>
            </a:r>
            <a:r>
              <a:rPr lang="ru-RU" dirty="0" smtClean="0">
                <a:latin typeface="Book Antiqua" pitchFamily="18" charset="0"/>
              </a:rPr>
              <a:t> на </a:t>
            </a:r>
            <a:r>
              <a:rPr lang="ru-RU" dirty="0" err="1" smtClean="0">
                <a:latin typeface="Book Antiqua" pitchFamily="18" charset="0"/>
              </a:rPr>
              <a:t>світовий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ринок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33400"/>
            <a:ext cx="749808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</a:rPr>
              <a:t>Напрями </a:t>
            </a:r>
            <a:r>
              <a:rPr lang="ru-RU" sz="3200" dirty="0" err="1" smtClean="0">
                <a:effectLst/>
              </a:rPr>
              <a:t>діяльності</a:t>
            </a:r>
            <a:r>
              <a:rPr lang="ru-RU" sz="3200" dirty="0" smtClean="0">
                <a:effectLst/>
              </a:rPr>
              <a:t> НОЦ </a:t>
            </a:r>
            <a:r>
              <a:rPr lang="ru-RU" sz="3200" dirty="0" err="1" smtClean="0">
                <a:effectLst/>
              </a:rPr>
              <a:t>Університету</a:t>
            </a:r>
            <a:r>
              <a:rPr lang="ru-RU" sz="3200" dirty="0" smtClean="0">
                <a:effectLst/>
              </a:rPr>
              <a:t>:</a:t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5196" indent="-342900">
              <a:buNone/>
            </a:pPr>
            <a:r>
              <a:rPr lang="ru-RU" sz="1600" dirty="0" smtClean="0">
                <a:latin typeface="Book Antiqua" pitchFamily="18" charset="0"/>
              </a:rPr>
              <a:t>1. Робота над проектами, де </a:t>
            </a:r>
            <a:r>
              <a:rPr lang="ru-RU" sz="1600" dirty="0" err="1" smtClean="0">
                <a:latin typeface="Book Antiqua" pitchFamily="18" charset="0"/>
              </a:rPr>
              <a:t>замовники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залучаються</a:t>
            </a:r>
            <a:r>
              <a:rPr lang="ru-RU" sz="1600" dirty="0" smtClean="0">
                <a:latin typeface="Book Antiqua" pitchFamily="18" charset="0"/>
              </a:rPr>
              <a:t> до </a:t>
            </a:r>
            <a:r>
              <a:rPr lang="ru-RU" sz="1600" dirty="0" err="1" smtClean="0">
                <a:latin typeface="Book Antiqua" pitchFamily="18" charset="0"/>
              </a:rPr>
              <a:t>співпраці</a:t>
            </a:r>
            <a:r>
              <a:rPr lang="ru-RU" sz="1600" dirty="0" smtClean="0">
                <a:latin typeface="Book Antiqua" pitchFamily="18" charset="0"/>
              </a:rPr>
              <a:t> силами </a:t>
            </a:r>
            <a:r>
              <a:rPr lang="ru-RU" sz="1600" dirty="0" err="1" smtClean="0">
                <a:latin typeface="Book Antiqua" pitchFamily="18" charset="0"/>
              </a:rPr>
              <a:t>студентських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колективів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 marL="425196" indent="-342900">
              <a:buNone/>
            </a:pPr>
            <a:r>
              <a:rPr lang="ru-RU" sz="1600" dirty="0" smtClean="0">
                <a:latin typeface="Book Antiqua" pitchFamily="18" charset="0"/>
              </a:rPr>
              <a:t>2. </a:t>
            </a:r>
            <a:r>
              <a:rPr lang="ru-RU" sz="1600" dirty="0" err="1" smtClean="0">
                <a:latin typeface="Book Antiqua" pitchFamily="18" charset="0"/>
              </a:rPr>
              <a:t>Просування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ініціативних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інноваційних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розробок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подальшим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пошуком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замовників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впровадженням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розробок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економічно-виробничу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експлуатацію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3. </a:t>
            </a:r>
            <a:r>
              <a:rPr lang="ru-RU" sz="1600" dirty="0" err="1" smtClean="0">
                <a:latin typeface="Book Antiqua" pitchFamily="18" charset="0"/>
              </a:rPr>
              <a:t>Підтримка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стартапів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створюваних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студентськими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групами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під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конкретний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інноваційний</a:t>
            </a:r>
            <a:r>
              <a:rPr lang="ru-RU" sz="1600" dirty="0" smtClean="0">
                <a:latin typeface="Book Antiqua" pitchFamily="18" charset="0"/>
              </a:rPr>
              <a:t> проект, шляхом </a:t>
            </a:r>
            <a:r>
              <a:rPr lang="ru-RU" sz="1600" dirty="0" err="1" smtClean="0">
                <a:latin typeface="Book Antiqua" pitchFamily="18" charset="0"/>
              </a:rPr>
              <a:t>фінансування</a:t>
            </a:r>
            <a:r>
              <a:rPr lang="ru-RU" sz="1600" dirty="0" smtClean="0">
                <a:latin typeface="Book Antiqua" pitchFamily="18" charset="0"/>
              </a:rPr>
              <a:t> та </a:t>
            </a:r>
            <a:r>
              <a:rPr lang="ru-RU" sz="1600" dirty="0" err="1" smtClean="0">
                <a:latin typeface="Book Antiqua" pitchFamily="18" charset="0"/>
              </a:rPr>
              <a:t>надання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площ</a:t>
            </a:r>
            <a:r>
              <a:rPr lang="ru-RU" sz="1600" dirty="0" smtClean="0">
                <a:latin typeface="Book Antiqua" pitchFamily="18" charset="0"/>
              </a:rPr>
              <a:t>, а </a:t>
            </a:r>
            <a:r>
              <a:rPr lang="ru-RU" sz="1600" dirty="0" err="1" smtClean="0">
                <a:latin typeface="Book Antiqua" pitchFamily="18" charset="0"/>
              </a:rPr>
              <a:t>також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надання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юридичних</a:t>
            </a:r>
            <a:r>
              <a:rPr lang="ru-RU" sz="1600" dirty="0" smtClean="0">
                <a:latin typeface="Book Antiqua" pitchFamily="18" charset="0"/>
              </a:rPr>
              <a:t>, </a:t>
            </a:r>
            <a:r>
              <a:rPr lang="ru-RU" sz="1600" dirty="0" err="1" smtClean="0">
                <a:latin typeface="Book Antiqua" pitchFamily="18" charset="0"/>
              </a:rPr>
              <a:t>консалтингових</a:t>
            </a:r>
            <a:r>
              <a:rPr lang="ru-RU" sz="1600" dirty="0" smtClean="0">
                <a:latin typeface="Book Antiqua" pitchFamily="18" charset="0"/>
              </a:rPr>
              <a:t> та </a:t>
            </a:r>
            <a:r>
              <a:rPr lang="ru-RU" sz="1600" dirty="0" err="1" smtClean="0">
                <a:latin typeface="Book Antiqua" pitchFamily="18" charset="0"/>
              </a:rPr>
              <a:t>інших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супутніх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послуг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4. </a:t>
            </a:r>
            <a:r>
              <a:rPr lang="ru-RU" sz="1600" dirty="0" err="1" smtClean="0">
                <a:latin typeface="Book Antiqua" pitchFamily="18" charset="0"/>
              </a:rPr>
              <a:t>Допомога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доведенні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інноваційних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розробок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наукових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колективів</a:t>
            </a:r>
            <a:r>
              <a:rPr lang="ru-RU" sz="1600" dirty="0" smtClean="0">
                <a:latin typeface="Book Antiqua" pitchFamily="18" charset="0"/>
              </a:rPr>
              <a:t> до </a:t>
            </a:r>
            <a:r>
              <a:rPr lang="ru-RU" sz="1600" dirty="0" err="1" smtClean="0">
                <a:latin typeface="Book Antiqua" pitchFamily="18" charset="0"/>
              </a:rPr>
              <a:t>патентоспроможності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допомогу</a:t>
            </a:r>
            <a:r>
              <a:rPr lang="ru-RU" sz="1600" dirty="0" smtClean="0">
                <a:latin typeface="Book Antiqua" pitchFamily="18" charset="0"/>
              </a:rPr>
              <a:t> в </a:t>
            </a:r>
            <a:r>
              <a:rPr lang="ru-RU" sz="1600" dirty="0" err="1" smtClean="0">
                <a:latin typeface="Book Antiqua" pitchFamily="18" charset="0"/>
              </a:rPr>
              <a:t>їх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патентуванні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5. </a:t>
            </a:r>
            <a:r>
              <a:rPr lang="ru-RU" sz="1600" dirty="0" err="1" smtClean="0">
                <a:latin typeface="Book Antiqua" pitchFamily="18" charset="0"/>
              </a:rPr>
              <a:t>Організація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спеціалізованого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навчання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студентів</a:t>
            </a:r>
            <a:r>
              <a:rPr lang="ru-RU" sz="1600" dirty="0" smtClean="0">
                <a:latin typeface="Book Antiqua" pitchFamily="18" charset="0"/>
              </a:rPr>
              <a:t> за </a:t>
            </a:r>
            <a:r>
              <a:rPr lang="ru-RU" sz="1600" dirty="0" err="1" smtClean="0">
                <a:latin typeface="Book Antiqua" pitchFamily="18" charset="0"/>
              </a:rPr>
              <a:t>рахунок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коштів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замовника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з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подальшим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працевлаштуванням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6. </a:t>
            </a:r>
            <a:r>
              <a:rPr lang="ru-RU" sz="1600" dirty="0" err="1" smtClean="0">
                <a:latin typeface="Book Antiqua" pitchFamily="18" charset="0"/>
              </a:rPr>
              <a:t>Лекції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бізнес-експертів</a:t>
            </a:r>
            <a:r>
              <a:rPr lang="ru-RU" sz="1600" dirty="0" smtClean="0">
                <a:latin typeface="Book Antiqua" pitchFamily="18" charset="0"/>
              </a:rPr>
              <a:t> для </a:t>
            </a:r>
            <a:r>
              <a:rPr lang="ru-RU" sz="1600" dirty="0" err="1" smtClean="0">
                <a:latin typeface="Book Antiqua" pitchFamily="18" charset="0"/>
              </a:rPr>
              <a:t>студентів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українських</a:t>
            </a:r>
            <a:r>
              <a:rPr lang="ru-RU" sz="1600" dirty="0" smtClean="0">
                <a:latin typeface="Book Antiqua" pitchFamily="18" charset="0"/>
              </a:rPr>
              <a:t> ВНЗ.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7. </a:t>
            </a:r>
            <a:r>
              <a:rPr lang="ru-RU" sz="1600" dirty="0" err="1" smtClean="0">
                <a:latin typeface="Book Antiqua" pitchFamily="18" charset="0"/>
              </a:rPr>
              <a:t>Консультаційні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послуги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від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наукових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діячів</a:t>
            </a:r>
            <a:r>
              <a:rPr lang="ru-RU" sz="1600" dirty="0" smtClean="0">
                <a:latin typeface="Book Antiqua" pitchFamily="18" charset="0"/>
              </a:rPr>
              <a:t> для </a:t>
            </a:r>
            <a:r>
              <a:rPr lang="ru-RU" sz="1600" dirty="0" err="1" smtClean="0">
                <a:latin typeface="Book Antiqua" pitchFamily="18" charset="0"/>
              </a:rPr>
              <a:t>бізнесу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 Antiqua" pitchFamily="18" charset="0"/>
              </a:rPr>
              <a:t>8. </a:t>
            </a:r>
            <a:r>
              <a:rPr lang="ru-RU" sz="1600" dirty="0" err="1" smtClean="0">
                <a:latin typeface="Book Antiqua" pitchFamily="18" charset="0"/>
              </a:rPr>
              <a:t>Просвітницька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err="1" smtClean="0">
                <a:latin typeface="Book Antiqua" pitchFamily="18" charset="0"/>
              </a:rPr>
              <a:t>діяльність</a:t>
            </a:r>
            <a:r>
              <a:rPr lang="ru-RU" sz="1600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err="1" smtClean="0"/>
              <a:t>Типологізація</a:t>
            </a:r>
            <a:r>
              <a:rPr lang="uk-UA" sz="2800" dirty="0" smtClean="0"/>
              <a:t> </a:t>
            </a:r>
            <a:r>
              <a:rPr lang="uk-UA" sz="2800" dirty="0" err="1" smtClean="0"/>
              <a:t>НОЦ</a:t>
            </a:r>
            <a:r>
              <a:rPr lang="uk-UA" sz="2800" dirty="0" smtClean="0"/>
              <a:t> за рівнем розвитку </a:t>
            </a:r>
            <a:r>
              <a:rPr lang="uk-UA" sz="2800" dirty="0" err="1" smtClean="0"/>
              <a:t>внутрішньодисциплінарних</a:t>
            </a:r>
            <a:r>
              <a:rPr lang="uk-UA" sz="2800" dirty="0" smtClean="0"/>
              <a:t> та міждисциплінарних зв'язків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81800" y="4114800"/>
            <a:ext cx="1447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err="1" smtClean="0"/>
              <a:t>Системи</a:t>
            </a:r>
            <a:r>
              <a:rPr lang="ru-RU" sz="2800" dirty="0" smtClean="0"/>
              <a:t> управління НОЦ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спроектовані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трьома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основними</a:t>
            </a:r>
            <a:r>
              <a:rPr lang="ru-RU" sz="2800" dirty="0" smtClean="0"/>
              <a:t> моделями: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Управління </a:t>
            </a:r>
            <a:r>
              <a:rPr lang="ru-RU" dirty="0" err="1" smtClean="0"/>
              <a:t>з</a:t>
            </a:r>
            <a:r>
              <a:rPr lang="ru-RU" dirty="0" smtClean="0"/>
              <a:t> опорою на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модернізовані</a:t>
            </a:r>
            <a:r>
              <a:rPr lang="ru-RU" dirty="0" smtClean="0"/>
              <a:t> </a:t>
            </a:r>
            <a:r>
              <a:rPr lang="ru-RU" dirty="0" err="1" smtClean="0"/>
              <a:t>лінійно-функціональні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Опора на </a:t>
            </a:r>
            <a:r>
              <a:rPr lang="ru-RU" dirty="0" err="1" smtClean="0"/>
              <a:t>існуючі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модернізовані</a:t>
            </a:r>
            <a:r>
              <a:rPr lang="ru-RU" dirty="0" smtClean="0"/>
              <a:t> </a:t>
            </a:r>
            <a:r>
              <a:rPr lang="ru-RU" dirty="0" err="1" smtClean="0"/>
              <a:t>лінійно-функціональні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ВНЗ</a:t>
            </a:r>
            <a:r>
              <a:rPr lang="en-US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проектних</a:t>
            </a:r>
            <a:r>
              <a:rPr lang="ru-RU" dirty="0" smtClean="0"/>
              <a:t> форм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первинному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Управління НОЦ через </a:t>
            </a:r>
            <a:r>
              <a:rPr lang="ru-RU" dirty="0" err="1" smtClean="0"/>
              <a:t>проектні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Стратегічні напрями планування розвитку ПУЕТ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0600" y="1371600"/>
          <a:ext cx="7943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Структура управління </a:t>
            </a:r>
            <a:r>
              <a:rPr lang="uk-UA" sz="2800" dirty="0" err="1" smtClean="0"/>
              <a:t>НОЦ</a:t>
            </a:r>
            <a:r>
              <a:rPr lang="uk-UA" sz="2800" dirty="0" smtClean="0"/>
              <a:t> Університету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2000"/>
            <a:ext cx="7498080" cy="12954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3100" dirty="0" smtClean="0"/>
              <a:t>Формування науково-освітньої регіональної мережі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/>
              <a:t>Стратегічною</a:t>
            </a:r>
            <a:r>
              <a:rPr lang="ru-RU" b="1" i="1" dirty="0" smtClean="0"/>
              <a:t> метою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науково-освітніх</a:t>
            </a:r>
            <a:r>
              <a:rPr lang="ru-RU" dirty="0" smtClean="0"/>
              <a:t> мереж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простору без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вільним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науково-освітнього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Структура мережевих об</a:t>
            </a:r>
            <a:r>
              <a:rPr lang="en-US" dirty="0" smtClean="0"/>
              <a:t>’</a:t>
            </a:r>
            <a:r>
              <a:rPr lang="uk-UA" dirty="0" smtClean="0"/>
              <a:t>єднань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Підприємницький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навчальний</a:t>
            </a:r>
            <a:r>
              <a:rPr lang="ru-RU" dirty="0" smtClean="0"/>
              <a:t> заклад, </a:t>
            </a:r>
            <a:r>
              <a:rPr lang="ru-RU" dirty="0" err="1" smtClean="0"/>
              <a:t>який</a:t>
            </a:r>
            <a:r>
              <a:rPr lang="ru-RU" dirty="0" smtClean="0"/>
              <a:t> систематично </a:t>
            </a:r>
            <a:r>
              <a:rPr lang="ru-RU" dirty="0" err="1" smtClean="0"/>
              <a:t>докладає</a:t>
            </a:r>
            <a:r>
              <a:rPr lang="ru-RU" dirty="0" smtClean="0"/>
              <a:t> </a:t>
            </a:r>
            <a:r>
              <a:rPr lang="ru-RU" dirty="0" err="1" smtClean="0"/>
              <a:t>зусиль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обмежень</a:t>
            </a:r>
            <a:r>
              <a:rPr lang="ru-RU" dirty="0" smtClean="0"/>
              <a:t> в </a:t>
            </a:r>
            <a:r>
              <a:rPr lang="ru-RU" dirty="0" err="1" smtClean="0"/>
              <a:t>трьох</a:t>
            </a:r>
            <a:r>
              <a:rPr lang="ru-RU" dirty="0" smtClean="0"/>
              <a:t> сферах - </a:t>
            </a:r>
            <a:r>
              <a:rPr lang="ru-RU" dirty="0" err="1" smtClean="0"/>
              <a:t>генерації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, </a:t>
            </a:r>
            <a:r>
              <a:rPr lang="ru-RU" dirty="0" err="1" smtClean="0"/>
              <a:t>викладанні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перетворенні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в практику - шляхом </a:t>
            </a:r>
            <a:r>
              <a:rPr lang="ru-RU" dirty="0" err="1" smtClean="0"/>
              <a:t>ініціювання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трансформації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модифікації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Модель розвитку Підприємницького Університету (</a:t>
            </a:r>
            <a:r>
              <a:rPr lang="en-US" sz="2800" dirty="0" smtClean="0"/>
              <a:t>OECD, 2010, 2012)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Лідерство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управління.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Організаційний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, люди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стимули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 у </a:t>
            </a:r>
            <a:r>
              <a:rPr lang="ru-RU" dirty="0" err="1" smtClean="0"/>
              <a:t>викладанні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освоєнні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для </a:t>
            </a:r>
            <a:r>
              <a:rPr lang="ru-RU" dirty="0" err="1" smtClean="0"/>
              <a:t>підприємців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університетом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бізнесом</a:t>
            </a:r>
            <a:r>
              <a:rPr lang="ru-RU" dirty="0" smtClean="0"/>
              <a:t> для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знаннями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Інтернаціоналізація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(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різного</a:t>
            </a:r>
            <a:r>
              <a:rPr lang="ru-RU" dirty="0" smtClean="0"/>
              <a:t> роду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). 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Напрями створення Підприємницького Університету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Етап 3. Дослідницький університет</a:t>
            </a:r>
            <a:br>
              <a:rPr lang="uk-UA" sz="3200" dirty="0" smtClean="0"/>
            </a:br>
            <a:r>
              <a:rPr lang="uk-UA" sz="3200" dirty="0" smtClean="0"/>
              <a:t>(кластерна модель управління)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Збалансована модель </a:t>
            </a:r>
            <a:r>
              <a:rPr lang="uk-UA" dirty="0" err="1" smtClean="0"/>
              <a:t>“потрійної</a:t>
            </a:r>
            <a:r>
              <a:rPr lang="uk-UA" dirty="0" smtClean="0"/>
              <a:t> </a:t>
            </a:r>
            <a:r>
              <a:rPr lang="uk-UA" dirty="0" err="1" smtClean="0"/>
              <a:t>спіралі”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71600" y="1752600"/>
            <a:ext cx="2133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Інновації на перетині інституційних сфер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05200" y="2667000"/>
            <a:ext cx="17526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Взаємозв'язок </a:t>
            </a:r>
            <a:br>
              <a:rPr lang="uk-UA" sz="2400" dirty="0" smtClean="0"/>
            </a:br>
            <a:r>
              <a:rPr lang="uk-UA" sz="2400" b="1" i="1" dirty="0" smtClean="0"/>
              <a:t>Дослідницького Університету</a:t>
            </a:r>
            <a:r>
              <a:rPr lang="uk-UA" sz="2400" dirty="0" smtClean="0"/>
              <a:t> </a:t>
            </a:r>
            <a:br>
              <a:rPr lang="uk-UA" sz="2400" dirty="0" smtClean="0"/>
            </a:br>
            <a:r>
              <a:rPr lang="uk-UA" sz="2400" dirty="0" smtClean="0"/>
              <a:t>з регіональною економікою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300" y="1447800"/>
            <a:ext cx="7090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управління в </a:t>
            </a:r>
            <a:r>
              <a:rPr lang="ru-RU" dirty="0" err="1" smtClean="0"/>
              <a:t>кластері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у </a:t>
            </a:r>
            <a:r>
              <a:rPr lang="ru-RU" dirty="0" err="1" smtClean="0"/>
              <a:t>кластері</a:t>
            </a:r>
            <a:r>
              <a:rPr lang="ru-RU" dirty="0" smtClean="0"/>
              <a:t> (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/ </a:t>
            </a:r>
            <a:r>
              <a:rPr lang="ru-RU" dirty="0" err="1" smtClean="0"/>
              <a:t>стимулювання</a:t>
            </a:r>
            <a:r>
              <a:rPr lang="ru-RU" dirty="0" smtClean="0"/>
              <a:t> потоку </a:t>
            </a:r>
            <a:r>
              <a:rPr lang="ru-RU" dirty="0" err="1" smtClean="0"/>
              <a:t>стартапів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малих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середніх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в </a:t>
            </a:r>
            <a:r>
              <a:rPr lang="ru-RU" dirty="0" err="1" smtClean="0"/>
              <a:t>кластері</a:t>
            </a:r>
            <a:r>
              <a:rPr lang="ru-RU" dirty="0" smtClean="0"/>
              <a:t> /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впровадженню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відритих</a:t>
            </a:r>
            <a:r>
              <a:rPr lang="ru-RU" dirty="0" smtClean="0"/>
              <a:t> </a:t>
            </a:r>
            <a:r>
              <a:rPr lang="ru-RU" dirty="0" err="1" smtClean="0"/>
              <a:t>інновацій</a:t>
            </a:r>
            <a:r>
              <a:rPr lang="ru-RU" dirty="0" smtClean="0"/>
              <a:t> у великих </a:t>
            </a:r>
            <a:r>
              <a:rPr lang="ru-RU" dirty="0" err="1" smtClean="0"/>
              <a:t>компаніях</a:t>
            </a:r>
            <a:r>
              <a:rPr lang="ru-RU" dirty="0" smtClean="0"/>
              <a:t>,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підприємницького</a:t>
            </a:r>
            <a:r>
              <a:rPr lang="ru-RU" dirty="0" smtClean="0"/>
              <a:t> ВНЗ для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Інституційний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кластера ( </a:t>
            </a:r>
            <a:r>
              <a:rPr lang="ru-RU" dirty="0" err="1" smtClean="0"/>
              <a:t>формалізація</a:t>
            </a:r>
            <a:r>
              <a:rPr lang="ru-RU" dirty="0" smtClean="0"/>
              <a:t> прав </a:t>
            </a:r>
            <a:r>
              <a:rPr lang="ru-RU" dirty="0" err="1" smtClean="0"/>
              <a:t>учасників</a:t>
            </a:r>
            <a:r>
              <a:rPr lang="ru-RU" dirty="0" smtClean="0"/>
              <a:t>, процедур входу в / </a:t>
            </a:r>
            <a:r>
              <a:rPr lang="ru-RU" dirty="0" err="1" smtClean="0"/>
              <a:t>виходу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кластера,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контролю за органами управління, </a:t>
            </a:r>
            <a:r>
              <a:rPr lang="ru-RU" dirty="0" err="1" smtClean="0"/>
              <a:t>критеріїв</a:t>
            </a:r>
            <a:r>
              <a:rPr lang="ru-RU" dirty="0" smtClean="0"/>
              <a:t> </a:t>
            </a:r>
            <a:r>
              <a:rPr lang="ru-RU" dirty="0" err="1" smtClean="0"/>
              <a:t>відбору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кластера,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претендують</a:t>
            </a:r>
            <a:r>
              <a:rPr lang="ru-RU" dirty="0" smtClean="0"/>
              <a:t> на </a:t>
            </a:r>
            <a:r>
              <a:rPr lang="ru-RU" dirty="0" err="1" smtClean="0"/>
              <a:t>отримання</a:t>
            </a:r>
            <a:r>
              <a:rPr lang="ru-RU" dirty="0" smtClean="0"/>
              <a:t> державного </a:t>
            </a:r>
            <a:r>
              <a:rPr lang="ru-RU" dirty="0" err="1" smtClean="0"/>
              <a:t>фінансування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err="1" smtClean="0"/>
              <a:t>Диверсифікація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спеціалізованої</a:t>
            </a:r>
            <a:r>
              <a:rPr lang="ru-RU" dirty="0" smtClean="0"/>
              <a:t> організації / центру кластерного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стійкої</a:t>
            </a:r>
            <a:r>
              <a:rPr lang="ru-RU" dirty="0" smtClean="0"/>
              <a:t> </a:t>
            </a:r>
            <a:r>
              <a:rPr lang="ru-RU" dirty="0" err="1" smtClean="0"/>
              <a:t>бізнес-моделі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304800"/>
          <a:ext cx="786765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Концептуальна кластерна модель</a:t>
            </a:r>
            <a:br>
              <a:rPr lang="ru-RU" dirty="0" smtClean="0"/>
            </a:br>
            <a:r>
              <a:rPr lang="ru-RU" dirty="0" err="1" smtClean="0"/>
              <a:t>Дослідницького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None/>
            </a:pPr>
            <a:r>
              <a:rPr lang="ru-RU" dirty="0" smtClean="0"/>
              <a:t>1) </a:t>
            </a:r>
            <a:r>
              <a:rPr lang="ru-RU" dirty="0" err="1" smtClean="0"/>
              <a:t>ресурсний</a:t>
            </a:r>
            <a:r>
              <a:rPr lang="ru-RU" dirty="0" smtClean="0"/>
              <a:t>, </a:t>
            </a:r>
            <a:r>
              <a:rPr lang="ru-RU" dirty="0" err="1" smtClean="0"/>
              <a:t>конкурентний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; </a:t>
            </a:r>
          </a:p>
          <a:p>
            <a:pPr marL="596646" indent="-514350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компетентнісна</a:t>
            </a:r>
            <a:r>
              <a:rPr lang="ru-RU" dirty="0" smtClean="0"/>
              <a:t> парадигма кластера ДУ; </a:t>
            </a:r>
          </a:p>
          <a:p>
            <a:pPr marL="596646" indent="-514350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мобільність</a:t>
            </a:r>
            <a:r>
              <a:rPr lang="ru-RU" dirty="0" smtClean="0"/>
              <a:t> в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 </a:t>
            </a:r>
          </a:p>
          <a:p>
            <a:pPr marL="596646" indent="-51435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мережева</a:t>
            </a:r>
            <a:r>
              <a:rPr lang="ru-RU" dirty="0" smtClean="0"/>
              <a:t> парадигма кластера; </a:t>
            </a:r>
          </a:p>
          <a:p>
            <a:pPr marL="596646" indent="-514350">
              <a:buNone/>
            </a:pPr>
            <a:r>
              <a:rPr lang="ru-RU" dirty="0" smtClean="0"/>
              <a:t>5) </a:t>
            </a:r>
            <a:r>
              <a:rPr lang="ru-RU" dirty="0" err="1" smtClean="0"/>
              <a:t>освітні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в умовах </a:t>
            </a:r>
            <a:r>
              <a:rPr lang="ru-RU" dirty="0" err="1" smtClean="0"/>
              <a:t>конкуренції</a:t>
            </a:r>
            <a:r>
              <a:rPr lang="ru-RU" dirty="0" smtClean="0"/>
              <a:t>; </a:t>
            </a:r>
          </a:p>
          <a:p>
            <a:pPr marL="596646" indent="-514350">
              <a:buNone/>
            </a:pPr>
            <a:r>
              <a:rPr lang="ru-RU" dirty="0" smtClean="0"/>
              <a:t>6)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ДУ; </a:t>
            </a:r>
          </a:p>
          <a:p>
            <a:pPr marL="596646" indent="-514350">
              <a:buNone/>
            </a:pPr>
            <a:r>
              <a:rPr lang="ru-RU" dirty="0" smtClean="0"/>
              <a:t>7) </a:t>
            </a:r>
            <a:r>
              <a:rPr lang="ru-RU" dirty="0" err="1" smtClean="0"/>
              <a:t>стратегія</a:t>
            </a:r>
            <a:r>
              <a:rPr lang="ru-RU" dirty="0" smtClean="0"/>
              <a:t> конкурентного </a:t>
            </a:r>
            <a:r>
              <a:rPr lang="ru-RU" dirty="0" err="1" smtClean="0"/>
              <a:t>регіонального</a:t>
            </a:r>
            <a:r>
              <a:rPr lang="ru-RU" dirty="0" smtClean="0"/>
              <a:t> кластера; </a:t>
            </a:r>
          </a:p>
          <a:p>
            <a:pPr marL="596646" indent="-514350">
              <a:buNone/>
            </a:pPr>
            <a:r>
              <a:rPr lang="ru-RU" dirty="0" smtClean="0"/>
              <a:t>8)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трансформації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ДУ.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Організаційно-інституційна</a:t>
            </a:r>
            <a:r>
              <a:rPr lang="ru-RU" sz="2800" dirty="0" smtClean="0"/>
              <a:t> модель </a:t>
            </a:r>
            <a:r>
              <a:rPr lang="ru-RU" sz="2800" dirty="0" err="1" smtClean="0"/>
              <a:t>реалізації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кластерної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стратегії</a:t>
            </a:r>
            <a:r>
              <a:rPr lang="ru-RU" sz="2800" dirty="0" smtClean="0"/>
              <a:t> ВНЗ (Пивоваров І.В., 2013)</a:t>
            </a:r>
            <a:endParaRPr lang="ru-RU" sz="2800" dirty="0"/>
          </a:p>
        </p:txBody>
      </p:sp>
      <p:pic>
        <p:nvPicPr>
          <p:cNvPr id="4" name="Содержимое 3" descr="http://ekonomika.snauka.ru/wp-content/uploads/2013/10/Organizatsionno-institutsionalnaya-model-realizatsii-klasternoy-strategii-vuza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19200"/>
            <a:ext cx="579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057400"/>
            <a:ext cx="7498080" cy="2362200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на 2015-2025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Трансформація моделей Університету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sz="3100" dirty="0" smtClean="0"/>
              <a:t>Етап 1. </a:t>
            </a:r>
            <a:r>
              <a:rPr lang="en-US" sz="3100" dirty="0" smtClean="0"/>
              <a:t>Smart</a:t>
            </a:r>
            <a:r>
              <a:rPr lang="uk-UA" sz="3100" dirty="0" err="1" smtClean="0"/>
              <a:t>-університет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lang="uk-UA" sz="3100" dirty="0" smtClean="0"/>
              <a:t>(горизонтальна модель управління ПУЕТ)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Системний підхід до управління ВНЗ</a:t>
            </a:r>
            <a:endParaRPr lang="ru-RU" dirty="0"/>
          </a:p>
        </p:txBody>
      </p:sp>
      <p:pic>
        <p:nvPicPr>
          <p:cNvPr id="2050" name="Picture 2" descr="C:\Users\1\Documents\Інформація для робочої групи по стратегії розвитку ПУЕТ\Новая папка\120711-1152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5478187" cy="518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/>
              <a:t>Інтегральна структура управління ВНЗ у ринкових умовах (</a:t>
            </a:r>
            <a:r>
              <a:rPr lang="uk-UA" sz="2400" dirty="0" err="1" smtClean="0"/>
              <a:t>Ланкін</a:t>
            </a:r>
            <a:r>
              <a:rPr lang="uk-UA" sz="2400" dirty="0" smtClean="0"/>
              <a:t> В.Є., 2005) </a:t>
            </a:r>
            <a:endParaRPr lang="ru-RU" sz="2400" dirty="0"/>
          </a:p>
        </p:txBody>
      </p:sp>
      <p:pic>
        <p:nvPicPr>
          <p:cNvPr id="5" name="Содержимое 4" descr="image07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953386"/>
            <a:ext cx="4231640" cy="590461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943</TotalTime>
  <Words>1721</Words>
  <Application>Microsoft Office PowerPoint</Application>
  <PresentationFormat>Экран (4:3)</PresentationFormat>
  <Paragraphs>198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Солнцестояние</vt:lpstr>
      <vt:lpstr>     Вищий навчальний заклад Укоопспілки “Полтавський університет економіки і торгівлі”  Кафедра менеджменту   Вибір моделі ВНЗ у рамках стратегічної орієнтації ПУЕТ</vt:lpstr>
      <vt:lpstr>Основні парадигми сучасної освіти</vt:lpstr>
      <vt:lpstr>Стратегічні напрями планування розвитку ПУЕТ</vt:lpstr>
      <vt:lpstr>Слайд 4</vt:lpstr>
      <vt:lpstr>Етапи реалізації Стратегії Університету на 2015-2025 рр.</vt:lpstr>
      <vt:lpstr>Трансформація моделей Університету</vt:lpstr>
      <vt:lpstr>Етап 1. Smart-університет (горизонтальна модель управління ПУЕТ)  </vt:lpstr>
      <vt:lpstr>Системний підхід до управління ВНЗ</vt:lpstr>
      <vt:lpstr>Інтегральна структура управління ВНЗ у ринкових умовах (Ланкін В.Є., 2005) </vt:lpstr>
      <vt:lpstr>Структура системи формування стратегічних та оперативних планів (Ланкін В.Є., 2005)</vt:lpstr>
      <vt:lpstr>Модель системи взаємодії випускаючої кафедри вищого навчального закладу з роботодавцями (Л.В. Рыбакова, Е.А. Просолова, 2013)</vt:lpstr>
      <vt:lpstr>Продовження </vt:lpstr>
      <vt:lpstr>Концепція Smart-освіти</vt:lpstr>
      <vt:lpstr>Складові Smart-освіти</vt:lpstr>
      <vt:lpstr>Слайд 15</vt:lpstr>
      <vt:lpstr>Технології Smart-університету</vt:lpstr>
      <vt:lpstr>Слайд 17</vt:lpstr>
      <vt:lpstr>Трансформаційні зміни у системі Smart-освіти </vt:lpstr>
      <vt:lpstr>Схема Smart-інфраструктури університету </vt:lpstr>
      <vt:lpstr>Концепція Віртуального кампусу дозволяє повніше розкрити потенціал університету і оптимізувати наявні в університеті ресурси. </vt:lpstr>
      <vt:lpstr>Слайд 21</vt:lpstr>
      <vt:lpstr>Етап 2. Підприємницький Університет (мережева модель управління)</vt:lpstr>
      <vt:lpstr>Формування мережевої моделі управління університетом</vt:lpstr>
      <vt:lpstr>Створення науково-освітнього центру Університету</vt:lpstr>
      <vt:lpstr>Слайд 25</vt:lpstr>
      <vt:lpstr>Слайд 26</vt:lpstr>
      <vt:lpstr>Напрями діяльності НОЦ Університету: </vt:lpstr>
      <vt:lpstr>Типологізація НОЦ за рівнем розвитку внутрішньодисциплінарних та міждисциплінарних зв'язків </vt:lpstr>
      <vt:lpstr>Системи управління НОЦ можуть бути спроектовані за трьома основними моделями: </vt:lpstr>
      <vt:lpstr>Структура управління НОЦ Університету</vt:lpstr>
      <vt:lpstr>Формування науково-освітньої регіональної мережі </vt:lpstr>
      <vt:lpstr>Структура мережевих об’єднань</vt:lpstr>
      <vt:lpstr>Підприємницький університет </vt:lpstr>
      <vt:lpstr>Модель розвитку Підприємницького Університету (OECD, 2010, 2012) </vt:lpstr>
      <vt:lpstr>Напрями створення Підприємницького Університету</vt:lpstr>
      <vt:lpstr>Етап 3. Дослідницький університет (кластерна модель управління)</vt:lpstr>
      <vt:lpstr>Збалансована модель “потрійної спіралі”</vt:lpstr>
      <vt:lpstr>Взаємозв'язок  Дослідницького Університету  з регіональною економікою </vt:lpstr>
      <vt:lpstr>Умови виникнення ефективної моделі управління в кластері</vt:lpstr>
      <vt:lpstr>Концептуальна кластерна модель Дослідницького університету </vt:lpstr>
      <vt:lpstr>Організаційно-інституційна модель реалізації кластерної стратегії ВНЗ (Пивоваров І.В., 2013)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Вищий навчальний заклад Укоопспілки “Полтавський університет економіки і торгівлі”  Кафедра менеджменту   Вибір моделі ВНЗ у рамках стратегічної орієнтації ПУЕТ</dc:title>
  <dc:creator>1</dc:creator>
  <cp:lastModifiedBy>tiagunova</cp:lastModifiedBy>
  <cp:revision>82</cp:revision>
  <dcterms:created xsi:type="dcterms:W3CDTF">2016-03-20T20:11:02Z</dcterms:created>
  <dcterms:modified xsi:type="dcterms:W3CDTF">2016-03-22T11:54:45Z</dcterms:modified>
</cp:coreProperties>
</file>